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541" r:id="rId2"/>
    <p:sldId id="545" r:id="rId3"/>
    <p:sldId id="546" r:id="rId4"/>
    <p:sldId id="547" r:id="rId5"/>
    <p:sldId id="548" r:id="rId6"/>
    <p:sldId id="549" r:id="rId7"/>
    <p:sldId id="550" r:id="rId8"/>
    <p:sldId id="551" r:id="rId9"/>
    <p:sldId id="365" r:id="rId10"/>
    <p:sldId id="345" r:id="rId11"/>
    <p:sldId id="35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FC7C828-7B15-D626-1FA2-8391CD59028B}" name="Jeff Ponder" initials="JP" userId="S::jeff.ponder@materialplus.io::ffcde459-8cb0-48f4-9192-7d6fe5311a4e" providerId="AD"/>
  <p188:author id="{D5D5B080-92A8-9EAA-54DB-5E69766AD2AF}" name="Andrea Glover" initials="" userId="S::731365@faulkner.edu::3f62e1f4-e1ea-488b-a421-770e050c02fc" providerId="AD"/>
  <p188:author id="{4BD5CAF4-B115-4EC3-A81B-2D829B5E4F8F}" name="Nao Glover" initials="NG" userId="S::nao.glover@materialplus.io::6991efe5-3fe0-4a75-a625-5c4edcd3867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90" d="100"/>
          <a:sy n="90" d="100"/>
        </p:scale>
        <p:origin x="232"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4EA79-6C31-204F-B0CA-8CC868131E57}" type="datetimeFigureOut">
              <a:rPr lang="en-US" smtClean="0"/>
              <a:t>10/28/24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0F6FC-8450-AA43-BEAD-6B56A19AF64A}" type="slidenum">
              <a:rPr lang="en-US" smtClean="0"/>
              <a:t>‹#›</a:t>
            </a:fld>
            <a:endParaRPr lang="en-US"/>
          </a:p>
        </p:txBody>
      </p:sp>
    </p:spTree>
    <p:extLst>
      <p:ext uri="{BB962C8B-B14F-4D97-AF65-F5344CB8AC3E}">
        <p14:creationId xmlns:p14="http://schemas.microsoft.com/office/powerpoint/2010/main" val="80897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048000"/>
            <a:ext cx="14633576" cy="8231188"/>
          </a:xfrm>
          <a:prstGeom prst="rect">
            <a:avLst/>
          </a:prstGeom>
          <a:noFill/>
          <a:ln w="12700">
            <a:solidFill>
              <a:prstClr val="black"/>
            </a:solidFill>
          </a:ln>
        </p:spPr>
      </p:sp>
      <p:sp>
        <p:nvSpPr>
          <p:cNvPr id="3" name="Notes Placeholder 2"/>
          <p:cNvSpPr>
            <a:spLocks noGrp="1"/>
          </p:cNvSpPr>
          <p:nvPr>
            <p:ph type="body" idx="1"/>
          </p:nvPr>
        </p:nvSpPr>
        <p:spPr>
          <a:xfrm>
            <a:off x="1371600" y="11736388"/>
            <a:ext cx="10972800" cy="9602787"/>
          </a:xfrm>
          <a:prstGeom prst="rect">
            <a:avLst/>
          </a:prstGeom>
        </p:spPr>
        <p:txBody>
          <a:bodyPr/>
          <a:lstStyle/>
          <a:p>
            <a:endParaRPr lang="en-US"/>
          </a:p>
        </p:txBody>
      </p:sp>
    </p:spTree>
    <p:extLst>
      <p:ext uri="{BB962C8B-B14F-4D97-AF65-F5344CB8AC3E}">
        <p14:creationId xmlns:p14="http://schemas.microsoft.com/office/powerpoint/2010/main" val="246518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048000"/>
            <a:ext cx="14633576" cy="8231188"/>
          </a:xfrm>
          <a:prstGeom prst="rect">
            <a:avLst/>
          </a:prstGeom>
          <a:noFill/>
          <a:ln w="12700">
            <a:solidFill>
              <a:prstClr val="black"/>
            </a:solidFill>
          </a:ln>
        </p:spPr>
      </p:sp>
      <p:sp>
        <p:nvSpPr>
          <p:cNvPr id="3" name="Notes Placeholder 2"/>
          <p:cNvSpPr>
            <a:spLocks noGrp="1"/>
          </p:cNvSpPr>
          <p:nvPr>
            <p:ph type="body" idx="1"/>
          </p:nvPr>
        </p:nvSpPr>
        <p:spPr>
          <a:xfrm>
            <a:off x="1371600" y="11736388"/>
            <a:ext cx="10972800" cy="9602787"/>
          </a:xfrm>
          <a:prstGeom prst="rect">
            <a:avLst/>
          </a:prstGeom>
        </p:spPr>
        <p:txBody>
          <a:bodyPr/>
          <a:lstStyle/>
          <a:p>
            <a:r>
              <a:rPr lang="en-US">
                <a:effectLst/>
              </a:rPr>
              <a:t>improvement in overall SEO ranking</a:t>
            </a:r>
            <a:endParaRPr lang="en-US"/>
          </a:p>
        </p:txBody>
      </p:sp>
    </p:spTree>
    <p:extLst>
      <p:ext uri="{BB962C8B-B14F-4D97-AF65-F5344CB8AC3E}">
        <p14:creationId xmlns:p14="http://schemas.microsoft.com/office/powerpoint/2010/main" val="371901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17F7-6BCA-A74E-2173-98C34BD22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B1FDFB-646B-D7FE-2ACB-8C2B25FD3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DCB0D-51F7-DB8C-8E3F-0F66D5F0E614}"/>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B0027788-6E3F-3316-8B0D-911E0F2F8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C2C00-B63D-B8BB-5C22-A2B927668317}"/>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2627359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4480-0217-A362-D1F2-89EE44E36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D7608-5BE5-6B88-4919-9699C8FDE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9C924-39B0-2FA4-71D8-171D0399C22C}"/>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599C373F-97EC-964D-CA2C-E54D4C86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EB1DD-C570-BD2D-83DE-84C3D65AAF99}"/>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366251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30984-46D9-5552-0E6F-A8E899D2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73914-4DC8-1473-4302-C85ECAE95E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8D1AB-EE05-3794-E0A1-06E03368DA5B}"/>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BCA6E749-378A-FAAE-20BB-1B3A3B174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CD30E-A27C-42C0-A454-5F130196C336}"/>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212259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using Figma Visual)">
    <p:spTree>
      <p:nvGrpSpPr>
        <p:cNvPr id="1" name=""/>
        <p:cNvGrpSpPr/>
        <p:nvPr/>
      </p:nvGrpSpPr>
      <p:grpSpPr>
        <a:xfrm>
          <a:off x="0" y="0"/>
          <a:ext cx="0" cy="0"/>
          <a:chOff x="0" y="0"/>
          <a:chExt cx="0" cy="0"/>
        </a:xfrm>
      </p:grpSpPr>
      <p:sp>
        <p:nvSpPr>
          <p:cNvPr id="2" name="Picture Placeholder 28">
            <a:extLst>
              <a:ext uri="{FF2B5EF4-FFF2-40B4-BE49-F238E27FC236}">
                <a16:creationId xmlns:a16="http://schemas.microsoft.com/office/drawing/2014/main" id="{3BEC0961-36D4-38A3-8FAB-398E8A1E5DAB}"/>
              </a:ext>
            </a:extLst>
          </p:cNvPr>
          <p:cNvSpPr>
            <a:spLocks noGrp="1" noRot="1" noMove="1" noResize="1" noEditPoints="1" noAdjustHandles="1" noChangeArrowheads="1" noChangeShapeType="1"/>
          </p:cNvSpPr>
          <p:nvPr>
            <p:ph type="pic" sz="quarter" idx="13" hasCustomPrompt="1"/>
          </p:nvPr>
        </p:nvSpPr>
        <p:spPr>
          <a:xfrm>
            <a:off x="0" y="0"/>
            <a:ext cx="12192000" cy="6858000"/>
          </a:xfrm>
          <a:prstGeom prst="rect">
            <a:avLst/>
          </a:prstGeom>
          <a:solidFill>
            <a:schemeClr val="accent1"/>
          </a:solidFill>
        </p:spPr>
        <p:txBody>
          <a:bodyPr anchor="b">
            <a:normAutofit/>
          </a:bodyPr>
          <a:lstStyle>
            <a:lvl1pPr marL="0" indent="0">
              <a:buNone/>
              <a:defRPr sz="1400"/>
            </a:lvl1pPr>
          </a:lstStyle>
          <a:p>
            <a:r>
              <a:rPr lang="en-US"/>
              <a:t>*This slide only meant for images imported from Figma</a:t>
            </a:r>
          </a:p>
        </p:txBody>
      </p:sp>
      <p:sp>
        <p:nvSpPr>
          <p:cNvPr id="24" name="Title Placeholder 1">
            <a:extLst>
              <a:ext uri="{FF2B5EF4-FFF2-40B4-BE49-F238E27FC236}">
                <a16:creationId xmlns:a16="http://schemas.microsoft.com/office/drawing/2014/main" id="{21F394B6-B1AD-ED38-FB05-1A545839BAEE}"/>
              </a:ext>
            </a:extLst>
          </p:cNvPr>
          <p:cNvSpPr>
            <a:spLocks noGrp="1"/>
          </p:cNvSpPr>
          <p:nvPr>
            <p:ph type="title" hasCustomPrompt="1"/>
          </p:nvPr>
        </p:nvSpPr>
        <p:spPr>
          <a:xfrm>
            <a:off x="449736" y="1969698"/>
            <a:ext cx="5218227" cy="1218795"/>
          </a:xfrm>
          <a:prstGeom prst="rect">
            <a:avLst/>
          </a:prstGeom>
        </p:spPr>
        <p:txBody>
          <a:bodyPr vert="horz" wrap="square" lIns="0" tIns="0" rIns="0" bIns="0" rtlCol="0" anchor="t">
            <a:spAutoFit/>
          </a:bodyPr>
          <a:lstStyle>
            <a:lvl1pPr>
              <a:defRPr sz="4399" b="0" i="0">
                <a:latin typeface="+mj-lt"/>
              </a:defRPr>
            </a:lvl1pPr>
          </a:lstStyle>
          <a:p>
            <a:r>
              <a:rPr lang="en-US"/>
              <a:t>Lorem ipsum dolor sit </a:t>
            </a:r>
            <a:r>
              <a:rPr lang="en-US" err="1"/>
              <a:t>amet</a:t>
            </a:r>
            <a:r>
              <a:rPr lang="en-US"/>
              <a:t> </a:t>
            </a:r>
            <a:r>
              <a:rPr lang="en-US" err="1"/>
              <a:t>consectetur</a:t>
            </a:r>
            <a:r>
              <a:rPr lang="en-US"/>
              <a:t> </a:t>
            </a:r>
          </a:p>
        </p:txBody>
      </p:sp>
      <p:sp>
        <p:nvSpPr>
          <p:cNvPr id="14" name="Text Placeholder 17">
            <a:extLst>
              <a:ext uri="{FF2B5EF4-FFF2-40B4-BE49-F238E27FC236}">
                <a16:creationId xmlns:a16="http://schemas.microsoft.com/office/drawing/2014/main" id="{26A20045-1651-41E5-2DE1-4337394D1183}"/>
              </a:ext>
            </a:extLst>
          </p:cNvPr>
          <p:cNvSpPr>
            <a:spLocks noGrp="1"/>
          </p:cNvSpPr>
          <p:nvPr>
            <p:ph type="body" sz="quarter" idx="20" hasCustomPrompt="1"/>
          </p:nvPr>
        </p:nvSpPr>
        <p:spPr>
          <a:xfrm>
            <a:off x="496029" y="495300"/>
            <a:ext cx="1542849" cy="546100"/>
          </a:xfrm>
          <a:solidFill>
            <a:schemeClr val="accent3"/>
          </a:solidFill>
        </p:spPr>
        <p:txBody>
          <a:bodyPr lIns="91440" tIns="91440" rIns="91440" anchor="ctr">
            <a:noAutofit/>
          </a:bodyPr>
          <a:lstStyle>
            <a:lvl1pPr algn="ctr">
              <a:defRPr sz="800"/>
            </a:lvl1pPr>
            <a:lvl2pPr>
              <a:defRPr sz="800"/>
            </a:lvl2pPr>
            <a:lvl3pPr>
              <a:defRPr sz="800"/>
            </a:lvl3pPr>
            <a:lvl4pPr>
              <a:defRPr sz="800"/>
            </a:lvl4pPr>
            <a:lvl5pPr>
              <a:defRPr sz="800"/>
            </a:lvl5pPr>
          </a:lstStyle>
          <a:p>
            <a:pPr lvl="0"/>
            <a:r>
              <a:rPr lang="en-US"/>
              <a:t>Placeholder for featured business logo</a:t>
            </a:r>
          </a:p>
        </p:txBody>
      </p:sp>
      <p:sp>
        <p:nvSpPr>
          <p:cNvPr id="21" name="Footer Placeholder 20">
            <a:extLst>
              <a:ext uri="{FF2B5EF4-FFF2-40B4-BE49-F238E27FC236}">
                <a16:creationId xmlns:a16="http://schemas.microsoft.com/office/drawing/2014/main" id="{C2A9737A-7D48-F390-7CDC-D3E2C4BE6E78}"/>
              </a:ext>
            </a:extLst>
          </p:cNvPr>
          <p:cNvSpPr>
            <a:spLocks noGrp="1"/>
          </p:cNvSpPr>
          <p:nvPr>
            <p:ph type="ftr" sz="quarter" idx="21"/>
          </p:nvPr>
        </p:nvSpPr>
        <p:spPr/>
        <p:txBody>
          <a:bodyPr/>
          <a:lstStyle/>
          <a:p>
            <a:r>
              <a:rPr lang="en-US"/>
              <a:t>CONFIDENTIAL DECK FOOTER TEXT</a:t>
            </a:r>
          </a:p>
        </p:txBody>
      </p:sp>
      <p:sp>
        <p:nvSpPr>
          <p:cNvPr id="22" name="Slide Number Placeholder 21">
            <a:extLst>
              <a:ext uri="{FF2B5EF4-FFF2-40B4-BE49-F238E27FC236}">
                <a16:creationId xmlns:a16="http://schemas.microsoft.com/office/drawing/2014/main" id="{CF63FAAA-18D6-22A2-2436-8E01110D853D}"/>
              </a:ext>
            </a:extLst>
          </p:cNvPr>
          <p:cNvSpPr>
            <a:spLocks noGrp="1"/>
          </p:cNvSpPr>
          <p:nvPr>
            <p:ph type="sldNum" sz="quarter" idx="22"/>
          </p:nvPr>
        </p:nvSpPr>
        <p:spPr/>
        <p:txBody>
          <a:bodyPr/>
          <a:lstStyle/>
          <a:p>
            <a:fld id="{312F8E04-C73B-DC4A-B6C7-01DB8680CA23}" type="slidenum">
              <a:rPr lang="en-US" smtClean="0"/>
              <a:pPr/>
              <a:t>‹#›</a:t>
            </a:fld>
            <a:endParaRPr lang="en-US"/>
          </a:p>
        </p:txBody>
      </p:sp>
      <p:sp>
        <p:nvSpPr>
          <p:cNvPr id="23" name="Service Chip">
            <a:extLst>
              <a:ext uri="{FF2B5EF4-FFF2-40B4-BE49-F238E27FC236}">
                <a16:creationId xmlns:a16="http://schemas.microsoft.com/office/drawing/2014/main" id="{45752E21-9362-F2ED-1FD1-2FBCC65A07B4}"/>
              </a:ext>
            </a:extLst>
          </p:cNvPr>
          <p:cNvSpPr>
            <a:spLocks noGrp="1"/>
          </p:cNvSpPr>
          <p:nvPr>
            <p:ph type="body" sz="quarter" idx="16" hasCustomPrompt="1"/>
          </p:nvPr>
        </p:nvSpPr>
        <p:spPr>
          <a:xfrm>
            <a:off x="496030" y="3219128"/>
            <a:ext cx="1229909" cy="348110"/>
          </a:xfrm>
          <a:prstGeom prst="roundRect">
            <a:avLst/>
          </a:prstGeom>
          <a:ln w="19050">
            <a:solidFill>
              <a:schemeClr val="tx1">
                <a:lumMod val="75000"/>
                <a:lumOff val="25000"/>
              </a:schemeClr>
            </a:solidFill>
          </a:ln>
        </p:spPr>
        <p:txBody>
          <a:bodyPr wrap="square" lIns="91440" tIns="45720" rIns="91440" bIns="45720" anchor="ctr">
            <a:spAutoFit/>
          </a:bodyPr>
          <a:lstStyle>
            <a:lvl1pPr algn="ctr">
              <a:defRPr sz="800" cap="all" spc="60" baseline="0"/>
            </a:lvl1pPr>
          </a:lstStyle>
          <a:p>
            <a:pPr lvl="0"/>
            <a:r>
              <a:rPr lang="en-US"/>
              <a:t>Lorem Service</a:t>
            </a:r>
          </a:p>
        </p:txBody>
      </p:sp>
      <p:sp>
        <p:nvSpPr>
          <p:cNvPr id="25" name="Service Chip">
            <a:extLst>
              <a:ext uri="{FF2B5EF4-FFF2-40B4-BE49-F238E27FC236}">
                <a16:creationId xmlns:a16="http://schemas.microsoft.com/office/drawing/2014/main" id="{ED105370-E4A6-A4B6-10D1-70F5E941E41E}"/>
              </a:ext>
            </a:extLst>
          </p:cNvPr>
          <p:cNvSpPr>
            <a:spLocks noGrp="1"/>
          </p:cNvSpPr>
          <p:nvPr>
            <p:ph type="body" sz="quarter" idx="23" hasCustomPrompt="1"/>
          </p:nvPr>
        </p:nvSpPr>
        <p:spPr>
          <a:xfrm>
            <a:off x="1870561" y="3219128"/>
            <a:ext cx="1229909" cy="348110"/>
          </a:xfrm>
          <a:prstGeom prst="roundRect">
            <a:avLst/>
          </a:prstGeom>
          <a:ln w="19050">
            <a:solidFill>
              <a:schemeClr val="tx1">
                <a:lumMod val="75000"/>
                <a:lumOff val="25000"/>
              </a:schemeClr>
            </a:solidFill>
          </a:ln>
        </p:spPr>
        <p:txBody>
          <a:bodyPr wrap="square" lIns="91440" tIns="45720" rIns="91440" bIns="45720" anchor="ctr">
            <a:spAutoFit/>
          </a:bodyPr>
          <a:lstStyle>
            <a:lvl1pPr algn="ctr">
              <a:defRPr sz="800" cap="all" spc="60" baseline="0"/>
            </a:lvl1pPr>
          </a:lstStyle>
          <a:p>
            <a:pPr lvl="0"/>
            <a:r>
              <a:rPr lang="en-US"/>
              <a:t>Lorem Service</a:t>
            </a:r>
          </a:p>
        </p:txBody>
      </p:sp>
      <p:sp>
        <p:nvSpPr>
          <p:cNvPr id="26" name="Service Chip">
            <a:extLst>
              <a:ext uri="{FF2B5EF4-FFF2-40B4-BE49-F238E27FC236}">
                <a16:creationId xmlns:a16="http://schemas.microsoft.com/office/drawing/2014/main" id="{57D71581-FF3A-F70D-40F0-85A04F0653E9}"/>
              </a:ext>
            </a:extLst>
          </p:cNvPr>
          <p:cNvSpPr>
            <a:spLocks noGrp="1"/>
          </p:cNvSpPr>
          <p:nvPr>
            <p:ph type="body" sz="quarter" idx="24" hasCustomPrompt="1"/>
          </p:nvPr>
        </p:nvSpPr>
        <p:spPr>
          <a:xfrm>
            <a:off x="3245092" y="3219128"/>
            <a:ext cx="1229909" cy="348110"/>
          </a:xfrm>
          <a:prstGeom prst="roundRect">
            <a:avLst/>
          </a:prstGeom>
          <a:ln w="19050">
            <a:solidFill>
              <a:schemeClr val="tx1">
                <a:lumMod val="75000"/>
                <a:lumOff val="25000"/>
              </a:schemeClr>
            </a:solidFill>
          </a:ln>
        </p:spPr>
        <p:txBody>
          <a:bodyPr wrap="square" lIns="91440" tIns="45720" rIns="91440" bIns="45720" anchor="ctr">
            <a:spAutoFit/>
          </a:bodyPr>
          <a:lstStyle>
            <a:lvl1pPr algn="ctr">
              <a:defRPr sz="800" cap="all" spc="60" baseline="0"/>
            </a:lvl1pPr>
          </a:lstStyle>
          <a:p>
            <a:pPr lvl="0"/>
            <a:r>
              <a:rPr lang="en-US"/>
              <a:t>Lorem Service</a:t>
            </a:r>
          </a:p>
        </p:txBody>
      </p:sp>
      <p:sp>
        <p:nvSpPr>
          <p:cNvPr id="27" name="Service Chip">
            <a:extLst>
              <a:ext uri="{FF2B5EF4-FFF2-40B4-BE49-F238E27FC236}">
                <a16:creationId xmlns:a16="http://schemas.microsoft.com/office/drawing/2014/main" id="{3E82D36B-B01C-803B-FEFE-ABF3D4D24E92}"/>
              </a:ext>
            </a:extLst>
          </p:cNvPr>
          <p:cNvSpPr>
            <a:spLocks noGrp="1"/>
          </p:cNvSpPr>
          <p:nvPr>
            <p:ph type="body" sz="quarter" idx="25" hasCustomPrompt="1"/>
          </p:nvPr>
        </p:nvSpPr>
        <p:spPr>
          <a:xfrm>
            <a:off x="4619623" y="3219128"/>
            <a:ext cx="1229909" cy="348110"/>
          </a:xfrm>
          <a:prstGeom prst="roundRect">
            <a:avLst/>
          </a:prstGeom>
          <a:ln w="19050">
            <a:solidFill>
              <a:schemeClr val="tx1">
                <a:lumMod val="75000"/>
                <a:lumOff val="25000"/>
              </a:schemeClr>
            </a:solidFill>
          </a:ln>
        </p:spPr>
        <p:txBody>
          <a:bodyPr wrap="square" lIns="91440" tIns="45720" rIns="91440" bIns="45720" anchor="ctr">
            <a:spAutoFit/>
          </a:bodyPr>
          <a:lstStyle>
            <a:lvl1pPr algn="ctr">
              <a:defRPr sz="800" cap="all" spc="60" baseline="0"/>
            </a:lvl1pPr>
          </a:lstStyle>
          <a:p>
            <a:pPr lvl="0"/>
            <a:r>
              <a:rPr lang="en-US"/>
              <a:t>Lorem Service</a:t>
            </a:r>
          </a:p>
        </p:txBody>
      </p:sp>
      <p:sp>
        <p:nvSpPr>
          <p:cNvPr id="3" name="Text Placeholder 10">
            <a:extLst>
              <a:ext uri="{FF2B5EF4-FFF2-40B4-BE49-F238E27FC236}">
                <a16:creationId xmlns:a16="http://schemas.microsoft.com/office/drawing/2014/main" id="{78DD1BE8-6B7E-7812-3981-EFFD8B79D268}"/>
              </a:ext>
            </a:extLst>
          </p:cNvPr>
          <p:cNvSpPr>
            <a:spLocks noGrp="1"/>
          </p:cNvSpPr>
          <p:nvPr>
            <p:ph type="body" sz="quarter" idx="14" hasCustomPrompt="1"/>
          </p:nvPr>
        </p:nvSpPr>
        <p:spPr>
          <a:xfrm>
            <a:off x="496029" y="3980503"/>
            <a:ext cx="5218227" cy="591957"/>
          </a:xfrm>
          <a:prstGeom prst="rect">
            <a:avLst/>
          </a:prstGeom>
        </p:spPr>
        <p:txBody>
          <a:bodyPr lIns="0">
            <a:spAutoFit/>
          </a:bodyPr>
          <a:lstStyle>
            <a:lvl1pPr>
              <a:lnSpc>
                <a:spcPct val="100000"/>
              </a:lnSpc>
              <a:spcBef>
                <a:spcPts val="1000"/>
              </a:spcBef>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challenge. Lorem ipsum project description paragraph with context around the project and the opportunity. </a:t>
            </a:r>
          </a:p>
        </p:txBody>
      </p:sp>
      <p:sp>
        <p:nvSpPr>
          <p:cNvPr id="4" name="Text Placeholder 10">
            <a:extLst>
              <a:ext uri="{FF2B5EF4-FFF2-40B4-BE49-F238E27FC236}">
                <a16:creationId xmlns:a16="http://schemas.microsoft.com/office/drawing/2014/main" id="{BB085FCF-366B-691A-26B1-5A0C4ED090A6}"/>
              </a:ext>
            </a:extLst>
          </p:cNvPr>
          <p:cNvSpPr>
            <a:spLocks noGrp="1"/>
          </p:cNvSpPr>
          <p:nvPr>
            <p:ph type="body" sz="quarter" idx="15" hasCustomPrompt="1"/>
          </p:nvPr>
        </p:nvSpPr>
        <p:spPr>
          <a:xfrm>
            <a:off x="496029" y="3735796"/>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
        <p:nvSpPr>
          <p:cNvPr id="5" name="Text Placeholder 10">
            <a:extLst>
              <a:ext uri="{FF2B5EF4-FFF2-40B4-BE49-F238E27FC236}">
                <a16:creationId xmlns:a16="http://schemas.microsoft.com/office/drawing/2014/main" id="{4C4B4D0F-DC35-1707-2929-B3087F8580C7}"/>
              </a:ext>
            </a:extLst>
          </p:cNvPr>
          <p:cNvSpPr>
            <a:spLocks noGrp="1"/>
          </p:cNvSpPr>
          <p:nvPr>
            <p:ph type="body" sz="quarter" idx="28" hasCustomPrompt="1"/>
          </p:nvPr>
        </p:nvSpPr>
        <p:spPr>
          <a:xfrm>
            <a:off x="496029" y="5014978"/>
            <a:ext cx="5218227" cy="591957"/>
          </a:xfrm>
          <a:prstGeom prst="rect">
            <a:avLst/>
          </a:prstGeom>
        </p:spPr>
        <p:txBody>
          <a:bodyPr lIns="0">
            <a:spAutoFit/>
          </a:bodyPr>
          <a:lstStyle>
            <a:lvl1pPr>
              <a:lnSpc>
                <a:spcPct val="100000"/>
              </a:lnSpc>
              <a:spcBef>
                <a:spcPts val="1000"/>
              </a:spcBef>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a:t>
            </a:r>
          </a:p>
        </p:txBody>
      </p:sp>
      <p:sp>
        <p:nvSpPr>
          <p:cNvPr id="6" name="Text Placeholder 10">
            <a:extLst>
              <a:ext uri="{FF2B5EF4-FFF2-40B4-BE49-F238E27FC236}">
                <a16:creationId xmlns:a16="http://schemas.microsoft.com/office/drawing/2014/main" id="{682F92B1-2584-2479-541A-ABC7D549D7B8}"/>
              </a:ext>
            </a:extLst>
          </p:cNvPr>
          <p:cNvSpPr>
            <a:spLocks noGrp="1"/>
          </p:cNvSpPr>
          <p:nvPr>
            <p:ph type="body" sz="quarter" idx="29" hasCustomPrompt="1"/>
          </p:nvPr>
        </p:nvSpPr>
        <p:spPr>
          <a:xfrm>
            <a:off x="496029" y="4770272"/>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
        <p:nvSpPr>
          <p:cNvPr id="7" name="Text Placeholder 10">
            <a:extLst>
              <a:ext uri="{FF2B5EF4-FFF2-40B4-BE49-F238E27FC236}">
                <a16:creationId xmlns:a16="http://schemas.microsoft.com/office/drawing/2014/main" id="{3926A9A0-F21F-9209-C71F-A0B088F47857}"/>
              </a:ext>
            </a:extLst>
          </p:cNvPr>
          <p:cNvSpPr>
            <a:spLocks noGrp="1"/>
          </p:cNvSpPr>
          <p:nvPr>
            <p:ph type="body" sz="quarter" idx="26" hasCustomPrompt="1"/>
          </p:nvPr>
        </p:nvSpPr>
        <p:spPr>
          <a:xfrm>
            <a:off x="496029" y="6148044"/>
            <a:ext cx="5218227" cy="189860"/>
          </a:xfrm>
          <a:prstGeom prst="rect">
            <a:avLst/>
          </a:prstGeom>
        </p:spPr>
        <p:txBody>
          <a:bodyPr lIns="0">
            <a:spAutoFit/>
          </a:bodyPr>
          <a:lstStyle>
            <a:lvl1pPr>
              <a:lnSpc>
                <a:spcPct val="100000"/>
              </a:lnSpc>
              <a:spcBef>
                <a:spcPts val="1000"/>
              </a:spcBef>
              <a:defRPr sz="7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Placeholder legal copy</a:t>
            </a:r>
          </a:p>
        </p:txBody>
      </p:sp>
      <p:sp>
        <p:nvSpPr>
          <p:cNvPr id="8" name="Text Placeholder 10">
            <a:extLst>
              <a:ext uri="{FF2B5EF4-FFF2-40B4-BE49-F238E27FC236}">
                <a16:creationId xmlns:a16="http://schemas.microsoft.com/office/drawing/2014/main" id="{CC64C1DB-9BF8-CB62-D44F-14CFF30C32A9}"/>
              </a:ext>
            </a:extLst>
          </p:cNvPr>
          <p:cNvSpPr>
            <a:spLocks noGrp="1"/>
          </p:cNvSpPr>
          <p:nvPr>
            <p:ph type="body" sz="quarter" idx="27" hasCustomPrompt="1"/>
          </p:nvPr>
        </p:nvSpPr>
        <p:spPr>
          <a:xfrm>
            <a:off x="496029" y="5929433"/>
            <a:ext cx="5218227" cy="189860"/>
          </a:xfrm>
          <a:prstGeom prst="rect">
            <a:avLst/>
          </a:prstGeom>
        </p:spPr>
        <p:txBody>
          <a:bodyPr>
            <a:spAutoFit/>
          </a:bodyPr>
          <a:lstStyle>
            <a:lvl1pPr>
              <a:defRPr sz="700" b="0" i="0" cap="all" spc="100" baseline="0">
                <a:latin typeface="+mn-lt"/>
              </a:defRPr>
            </a:lvl1pPr>
          </a:lstStyle>
          <a:p>
            <a:pPr lvl="0"/>
            <a:r>
              <a:rPr lang="en-US"/>
              <a:t>Placeholder</a:t>
            </a:r>
          </a:p>
        </p:txBody>
      </p:sp>
    </p:spTree>
    <p:extLst>
      <p:ext uri="{BB962C8B-B14F-4D97-AF65-F5344CB8AC3E}">
        <p14:creationId xmlns:p14="http://schemas.microsoft.com/office/powerpoint/2010/main" val="3906971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0/50 Content Right (Figma Uploa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3FCB479-35AD-47F6-820F-FF549761FBEB}"/>
              </a:ext>
            </a:extLst>
          </p:cNvPr>
          <p:cNvSpPr>
            <a:spLocks noGrp="1" noRot="1" noMove="1" noResize="1" noEditPoints="1" noAdjustHandles="1" noChangeArrowheads="1" noChangeShapeType="1"/>
          </p:cNvSpPr>
          <p:nvPr>
            <p:ph type="pic" sz="quarter" idx="13" hasCustomPrompt="1"/>
          </p:nvPr>
        </p:nvSpPr>
        <p:spPr>
          <a:xfrm>
            <a:off x="0" y="0"/>
            <a:ext cx="12192000" cy="6858000"/>
          </a:xfrm>
          <a:prstGeom prst="rect">
            <a:avLst/>
          </a:prstGeom>
          <a:solidFill>
            <a:schemeClr val="accent1"/>
          </a:solidFill>
        </p:spPr>
        <p:txBody>
          <a:bodyPr anchor="b">
            <a:normAutofit/>
          </a:bodyPr>
          <a:lstStyle>
            <a:lvl1pPr marL="0" indent="0">
              <a:buNone/>
              <a:defRPr sz="1400"/>
            </a:lvl1pPr>
          </a:lstStyle>
          <a:p>
            <a:r>
              <a:rPr lang="en-US"/>
              <a:t>*This slide only meant for images imported from Figma</a:t>
            </a:r>
          </a:p>
        </p:txBody>
      </p:sp>
      <p:sp>
        <p:nvSpPr>
          <p:cNvPr id="24" name="Title Placeholder 1">
            <a:extLst>
              <a:ext uri="{FF2B5EF4-FFF2-40B4-BE49-F238E27FC236}">
                <a16:creationId xmlns:a16="http://schemas.microsoft.com/office/drawing/2014/main" id="{21F394B6-B1AD-ED38-FB05-1A545839BAEE}"/>
              </a:ext>
            </a:extLst>
          </p:cNvPr>
          <p:cNvSpPr>
            <a:spLocks noGrp="1"/>
          </p:cNvSpPr>
          <p:nvPr>
            <p:ph type="title" hasCustomPrompt="1"/>
          </p:nvPr>
        </p:nvSpPr>
        <p:spPr>
          <a:xfrm>
            <a:off x="6286476" y="793504"/>
            <a:ext cx="4852953" cy="997196"/>
          </a:xfrm>
          <a:prstGeom prst="rect">
            <a:avLst/>
          </a:prstGeom>
        </p:spPr>
        <p:txBody>
          <a:bodyPr vert="horz" wrap="square" lIns="0" tIns="0" rIns="0" bIns="0" rtlCol="0" anchor="t">
            <a:spAutoFit/>
          </a:bodyPr>
          <a:lstStyle>
            <a:lvl1pPr>
              <a:defRPr sz="3599" b="0" i="0">
                <a:latin typeface="MD Primer Light" pitchFamily="2" charset="77"/>
              </a:defRPr>
            </a:lvl1pPr>
          </a:lstStyle>
          <a:p>
            <a:r>
              <a:rPr lang="en-US"/>
              <a:t>Lorem ipsum dolor sit </a:t>
            </a:r>
            <a:r>
              <a:rPr lang="en-US" err="1"/>
              <a:t>amet</a:t>
            </a:r>
            <a:r>
              <a:rPr lang="en-US"/>
              <a:t> </a:t>
            </a:r>
            <a:r>
              <a:rPr lang="en-US" err="1"/>
              <a:t>consectetur</a:t>
            </a:r>
            <a:r>
              <a:rPr lang="en-US"/>
              <a:t> </a:t>
            </a:r>
          </a:p>
        </p:txBody>
      </p:sp>
      <p:sp>
        <p:nvSpPr>
          <p:cNvPr id="5" name="Footer Placeholder 4">
            <a:extLst>
              <a:ext uri="{FF2B5EF4-FFF2-40B4-BE49-F238E27FC236}">
                <a16:creationId xmlns:a16="http://schemas.microsoft.com/office/drawing/2014/main" id="{FB038161-B75C-58C5-FA2A-AFCD0997710F}"/>
              </a:ext>
            </a:extLst>
          </p:cNvPr>
          <p:cNvSpPr>
            <a:spLocks noGrp="1"/>
          </p:cNvSpPr>
          <p:nvPr>
            <p:ph type="ftr" sz="quarter" idx="14"/>
          </p:nvPr>
        </p:nvSpPr>
        <p:spPr/>
        <p:txBody>
          <a:bodyPr/>
          <a:lstStyle/>
          <a:p>
            <a:r>
              <a:rPr lang="en-US"/>
              <a:t>CONFIDENTIAL DECK FOOTER TEXT</a:t>
            </a:r>
          </a:p>
        </p:txBody>
      </p:sp>
      <p:sp>
        <p:nvSpPr>
          <p:cNvPr id="6" name="Slide Number Placeholder 5">
            <a:extLst>
              <a:ext uri="{FF2B5EF4-FFF2-40B4-BE49-F238E27FC236}">
                <a16:creationId xmlns:a16="http://schemas.microsoft.com/office/drawing/2014/main" id="{13922906-1D88-2750-19C4-3122F27657EE}"/>
              </a:ext>
            </a:extLst>
          </p:cNvPr>
          <p:cNvSpPr>
            <a:spLocks noGrp="1"/>
          </p:cNvSpPr>
          <p:nvPr>
            <p:ph type="sldNum" sz="quarter" idx="15"/>
          </p:nvPr>
        </p:nvSpPr>
        <p:spPr/>
        <p:txBody>
          <a:bodyPr/>
          <a:lstStyle/>
          <a:p>
            <a:fld id="{330EA680-D336-4FF7-8B7A-9848BB0A1C32}" type="slidenum">
              <a:rPr lang="en-US" smtClean="0"/>
              <a:pPr/>
              <a:t>‹#›</a:t>
            </a:fld>
            <a:endParaRPr lang="en-US"/>
          </a:p>
        </p:txBody>
      </p:sp>
      <p:sp>
        <p:nvSpPr>
          <p:cNvPr id="7" name="Text Placeholder 10">
            <a:extLst>
              <a:ext uri="{FF2B5EF4-FFF2-40B4-BE49-F238E27FC236}">
                <a16:creationId xmlns:a16="http://schemas.microsoft.com/office/drawing/2014/main" id="{9BC68900-E8FA-2538-36C8-10614C634E8E}"/>
              </a:ext>
            </a:extLst>
          </p:cNvPr>
          <p:cNvSpPr>
            <a:spLocks noGrp="1"/>
          </p:cNvSpPr>
          <p:nvPr>
            <p:ph type="body" sz="quarter" idx="16" hasCustomPrompt="1"/>
          </p:nvPr>
        </p:nvSpPr>
        <p:spPr>
          <a:xfrm>
            <a:off x="6299656" y="2372417"/>
            <a:ext cx="5218227" cy="1551194"/>
          </a:xfrm>
          <a:prstGeom prst="rect">
            <a:avLst/>
          </a:prstGeom>
        </p:spPr>
        <p:txBody>
          <a:bodyPr lIns="0">
            <a:spAutoFit/>
          </a:bodyPr>
          <a:lstStyle>
            <a:lvl1pPr>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8" name="Text Placeholder 10">
            <a:extLst>
              <a:ext uri="{FF2B5EF4-FFF2-40B4-BE49-F238E27FC236}">
                <a16:creationId xmlns:a16="http://schemas.microsoft.com/office/drawing/2014/main" id="{3604ACFC-DEAC-52F4-4C14-97F8FED0E3B4}"/>
              </a:ext>
            </a:extLst>
          </p:cNvPr>
          <p:cNvSpPr>
            <a:spLocks noGrp="1"/>
          </p:cNvSpPr>
          <p:nvPr>
            <p:ph type="body" sz="quarter" idx="17" hasCustomPrompt="1"/>
          </p:nvPr>
        </p:nvSpPr>
        <p:spPr>
          <a:xfrm>
            <a:off x="6299656" y="2081530"/>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
        <p:nvSpPr>
          <p:cNvPr id="10" name="Text Placeholder 19">
            <a:extLst>
              <a:ext uri="{FF2B5EF4-FFF2-40B4-BE49-F238E27FC236}">
                <a16:creationId xmlns:a16="http://schemas.microsoft.com/office/drawing/2014/main" id="{9512A846-2BD4-FD03-4BDF-0ADBD123388D}"/>
              </a:ext>
            </a:extLst>
          </p:cNvPr>
          <p:cNvSpPr>
            <a:spLocks noGrp="1"/>
          </p:cNvSpPr>
          <p:nvPr>
            <p:ph type="body" sz="quarter" idx="24" hasCustomPrompt="1"/>
          </p:nvPr>
        </p:nvSpPr>
        <p:spPr>
          <a:xfrm>
            <a:off x="7327947" y="0"/>
            <a:ext cx="2367197" cy="495299"/>
          </a:xfrm>
        </p:spPr>
        <p:txBody>
          <a:bodyPr anchor="ctr">
            <a:noAutofit/>
          </a:bodyPr>
          <a:lstStyle>
            <a:lvl1pPr>
              <a:defRPr sz="800" cap="all" spc="35" baseline="0"/>
            </a:lvl1pPr>
            <a:lvl2pPr>
              <a:defRPr sz="800"/>
            </a:lvl2pPr>
            <a:lvl3pPr>
              <a:defRPr sz="800"/>
            </a:lvl3pPr>
            <a:lvl4pPr>
              <a:defRPr sz="800"/>
            </a:lvl4pPr>
            <a:lvl5pPr>
              <a:defRPr sz="800"/>
            </a:lvl5pPr>
          </a:lstStyle>
          <a:p>
            <a:pPr lvl="0"/>
            <a:r>
              <a:rPr lang="en-US"/>
              <a:t>Project Name</a:t>
            </a:r>
          </a:p>
        </p:txBody>
      </p:sp>
      <p:sp>
        <p:nvSpPr>
          <p:cNvPr id="12" name="TextBox 11">
            <a:extLst>
              <a:ext uri="{FF2B5EF4-FFF2-40B4-BE49-F238E27FC236}">
                <a16:creationId xmlns:a16="http://schemas.microsoft.com/office/drawing/2014/main" id="{A44FC648-69D3-C56B-2508-9D30B6D67404}"/>
              </a:ext>
            </a:extLst>
          </p:cNvPr>
          <p:cNvSpPr txBox="1"/>
          <p:nvPr userDrawn="1"/>
        </p:nvSpPr>
        <p:spPr>
          <a:xfrm>
            <a:off x="6299656" y="1663"/>
            <a:ext cx="761901" cy="493637"/>
          </a:xfrm>
          <a:prstGeom prst="rect">
            <a:avLst/>
          </a:prstGeom>
          <a:noFill/>
        </p:spPr>
        <p:txBody>
          <a:bodyPr wrap="square" lIns="0" tIns="0" rIns="0" bIns="0" rtlCol="0" anchor="ctr">
            <a:noAutofit/>
          </a:bodyPr>
          <a:lstStyle/>
          <a:p>
            <a:pPr marL="0" marR="0" lvl="0" indent="0" algn="l" defTabSz="91421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 b="0" i="0" u="none" strike="noStrike" kern="1200" cap="all" spc="35" normalizeH="0" baseline="0" noProof="0">
                <a:ln>
                  <a:noFill/>
                </a:ln>
                <a:solidFill>
                  <a:srgbClr val="FFFFFF"/>
                </a:solidFill>
                <a:effectLst/>
                <a:uLnTx/>
                <a:uFillTx/>
                <a:latin typeface="+mn-lt"/>
                <a:ea typeface="+mn-ea"/>
                <a:cs typeface="+mn-cs"/>
              </a:rPr>
              <a:t>Case Study</a:t>
            </a:r>
          </a:p>
        </p:txBody>
      </p:sp>
      <p:sp>
        <p:nvSpPr>
          <p:cNvPr id="2" name="Text Placeholder 10">
            <a:extLst>
              <a:ext uri="{FF2B5EF4-FFF2-40B4-BE49-F238E27FC236}">
                <a16:creationId xmlns:a16="http://schemas.microsoft.com/office/drawing/2014/main" id="{FCCA2ACF-9D77-CDC9-1345-D22CE238F0BA}"/>
              </a:ext>
            </a:extLst>
          </p:cNvPr>
          <p:cNvSpPr>
            <a:spLocks noGrp="1"/>
          </p:cNvSpPr>
          <p:nvPr>
            <p:ph type="body" sz="quarter" idx="18" hasCustomPrompt="1"/>
          </p:nvPr>
        </p:nvSpPr>
        <p:spPr>
          <a:xfrm>
            <a:off x="6299657" y="4351671"/>
            <a:ext cx="5218227" cy="1551194"/>
          </a:xfrm>
          <a:prstGeom prst="rect">
            <a:avLst/>
          </a:prstGeom>
        </p:spPr>
        <p:txBody>
          <a:bodyPr lIns="0">
            <a:spAutoFit/>
          </a:bodyPr>
          <a:lstStyle>
            <a:lvl1pPr>
              <a:lnSpc>
                <a:spcPct val="100000"/>
              </a:lnSpc>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3" name="Text Placeholder 10">
            <a:extLst>
              <a:ext uri="{FF2B5EF4-FFF2-40B4-BE49-F238E27FC236}">
                <a16:creationId xmlns:a16="http://schemas.microsoft.com/office/drawing/2014/main" id="{AC6692FC-4661-0458-F367-FE9F951E427B}"/>
              </a:ext>
            </a:extLst>
          </p:cNvPr>
          <p:cNvSpPr>
            <a:spLocks noGrp="1"/>
          </p:cNvSpPr>
          <p:nvPr>
            <p:ph type="body" sz="quarter" idx="19" hasCustomPrompt="1"/>
          </p:nvPr>
        </p:nvSpPr>
        <p:spPr>
          <a:xfrm>
            <a:off x="6299657" y="4060785"/>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Tree>
    <p:extLst>
      <p:ext uri="{BB962C8B-B14F-4D97-AF65-F5344CB8AC3E}">
        <p14:creationId xmlns:p14="http://schemas.microsoft.com/office/powerpoint/2010/main" val="11064506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70 Content Left (Figma Upload)">
    <p:spTree>
      <p:nvGrpSpPr>
        <p:cNvPr id="1" name=""/>
        <p:cNvGrpSpPr/>
        <p:nvPr/>
      </p:nvGrpSpPr>
      <p:grpSpPr>
        <a:xfrm>
          <a:off x="0" y="0"/>
          <a:ext cx="0" cy="0"/>
          <a:chOff x="0" y="0"/>
          <a:chExt cx="0" cy="0"/>
        </a:xfrm>
      </p:grpSpPr>
      <p:sp>
        <p:nvSpPr>
          <p:cNvPr id="6" name="Picture Placeholder 28">
            <a:extLst>
              <a:ext uri="{FF2B5EF4-FFF2-40B4-BE49-F238E27FC236}">
                <a16:creationId xmlns:a16="http://schemas.microsoft.com/office/drawing/2014/main" id="{03FEEFF2-2FB0-E897-DB9C-67E196A69BDF}"/>
              </a:ext>
            </a:extLst>
          </p:cNvPr>
          <p:cNvSpPr>
            <a:spLocks noGrp="1" noRot="1" noMove="1" noResize="1" noEditPoints="1" noAdjustHandles="1" noChangeArrowheads="1" noChangeShapeType="1"/>
          </p:cNvSpPr>
          <p:nvPr>
            <p:ph type="pic" sz="quarter" idx="14"/>
          </p:nvPr>
        </p:nvSpPr>
        <p:spPr>
          <a:xfrm>
            <a:off x="0" y="0"/>
            <a:ext cx="12192000" cy="6858000"/>
          </a:xfrm>
          <a:prstGeom prst="rect">
            <a:avLst/>
          </a:prstGeom>
          <a:solidFill>
            <a:schemeClr val="accent1"/>
          </a:solidFill>
        </p:spPr>
        <p:txBody>
          <a:bodyPr>
            <a:normAutofit/>
          </a:bodyPr>
          <a:lstStyle>
            <a:lvl1pPr marL="0" indent="0">
              <a:buNone/>
              <a:defRPr sz="1400"/>
            </a:lvl1pPr>
          </a:lstStyle>
          <a:p>
            <a:endParaRPr lang="en-US"/>
          </a:p>
        </p:txBody>
      </p:sp>
      <p:sp>
        <p:nvSpPr>
          <p:cNvPr id="3" name="Footer Placeholder 2">
            <a:extLst>
              <a:ext uri="{FF2B5EF4-FFF2-40B4-BE49-F238E27FC236}">
                <a16:creationId xmlns:a16="http://schemas.microsoft.com/office/drawing/2014/main" id="{83EDC979-6D24-C0FC-4300-35029381AE34}"/>
              </a:ext>
            </a:extLst>
          </p:cNvPr>
          <p:cNvSpPr>
            <a:spLocks noGrp="1"/>
          </p:cNvSpPr>
          <p:nvPr>
            <p:ph type="ftr" sz="quarter" idx="10"/>
          </p:nvPr>
        </p:nvSpPr>
        <p:spPr>
          <a:xfrm>
            <a:off x="496030" y="6356350"/>
            <a:ext cx="4114264" cy="501650"/>
          </a:xfrm>
        </p:spPr>
        <p:txBody>
          <a:bodyPr/>
          <a:lstStyle>
            <a:lvl1pPr algn="l">
              <a:defRPr/>
            </a:lvl1pPr>
          </a:lstStyle>
          <a:p>
            <a:r>
              <a:rPr lang="en-US"/>
              <a:t>CONFIDENTIAL DECK FOOTER TEXT</a:t>
            </a:r>
          </a:p>
        </p:txBody>
      </p:sp>
      <p:sp>
        <p:nvSpPr>
          <p:cNvPr id="4" name="Slide Number Placeholder 3">
            <a:extLst>
              <a:ext uri="{FF2B5EF4-FFF2-40B4-BE49-F238E27FC236}">
                <a16:creationId xmlns:a16="http://schemas.microsoft.com/office/drawing/2014/main" id="{EE0B213E-2B34-1787-0937-4FD4FFDAC4B2}"/>
              </a:ext>
            </a:extLst>
          </p:cNvPr>
          <p:cNvSpPr>
            <a:spLocks noGrp="1"/>
          </p:cNvSpPr>
          <p:nvPr>
            <p:ph type="sldNum" sz="quarter" idx="11"/>
          </p:nvPr>
        </p:nvSpPr>
        <p:spPr>
          <a:xfrm>
            <a:off x="0" y="6356350"/>
            <a:ext cx="496029" cy="501650"/>
          </a:xfrm>
        </p:spPr>
        <p:txBody>
          <a:bodyPr/>
          <a:lstStyle/>
          <a:p>
            <a:fld id="{330EA680-D336-4FF7-8B7A-9848BB0A1C32}" type="slidenum">
              <a:rPr lang="en-US" smtClean="0"/>
              <a:pPr/>
              <a:t>‹#›</a:t>
            </a:fld>
            <a:endParaRPr lang="en-US"/>
          </a:p>
        </p:txBody>
      </p:sp>
      <p:sp>
        <p:nvSpPr>
          <p:cNvPr id="14" name="Title 1">
            <a:extLst>
              <a:ext uri="{FF2B5EF4-FFF2-40B4-BE49-F238E27FC236}">
                <a16:creationId xmlns:a16="http://schemas.microsoft.com/office/drawing/2014/main" id="{B459E7D5-2629-F236-1CE7-F783628A5D32}"/>
              </a:ext>
            </a:extLst>
          </p:cNvPr>
          <p:cNvSpPr>
            <a:spLocks noGrp="1"/>
          </p:cNvSpPr>
          <p:nvPr>
            <p:ph type="title" hasCustomPrompt="1"/>
          </p:nvPr>
        </p:nvSpPr>
        <p:spPr>
          <a:xfrm>
            <a:off x="496029" y="495300"/>
            <a:ext cx="3466649" cy="997196"/>
          </a:xfrm>
        </p:spPr>
        <p:txBody>
          <a:bodyPr/>
          <a:lstStyle>
            <a:lvl1pPr>
              <a:defRPr sz="3599"/>
            </a:lvl1pPr>
          </a:lstStyle>
          <a:p>
            <a:r>
              <a:rPr lang="en-US"/>
              <a:t>Lorem ipsum dolor sit</a:t>
            </a:r>
          </a:p>
        </p:txBody>
      </p:sp>
      <p:sp>
        <p:nvSpPr>
          <p:cNvPr id="15" name="Text Placeholder 10">
            <a:extLst>
              <a:ext uri="{FF2B5EF4-FFF2-40B4-BE49-F238E27FC236}">
                <a16:creationId xmlns:a16="http://schemas.microsoft.com/office/drawing/2014/main" id="{E9703D75-2373-7892-114F-DE5DDB82F0B9}"/>
              </a:ext>
            </a:extLst>
          </p:cNvPr>
          <p:cNvSpPr>
            <a:spLocks noGrp="1"/>
          </p:cNvSpPr>
          <p:nvPr>
            <p:ph type="body" sz="quarter" idx="16" hasCustomPrompt="1"/>
          </p:nvPr>
        </p:nvSpPr>
        <p:spPr>
          <a:xfrm>
            <a:off x="496029" y="2081587"/>
            <a:ext cx="3466649" cy="1090555"/>
          </a:xfrm>
          <a:prstGeom prst="rect">
            <a:avLst/>
          </a:prstGeom>
        </p:spPr>
        <p:txBody>
          <a:bodyPr wrap="square" lIns="0">
            <a:spAutoFit/>
          </a:bodyPr>
          <a:lstStyle>
            <a:lvl1pPr>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16" name="Text Placeholder 10">
            <a:extLst>
              <a:ext uri="{FF2B5EF4-FFF2-40B4-BE49-F238E27FC236}">
                <a16:creationId xmlns:a16="http://schemas.microsoft.com/office/drawing/2014/main" id="{9E15D1C6-9A50-D449-47AC-0AD4A5E0D24E}"/>
              </a:ext>
            </a:extLst>
          </p:cNvPr>
          <p:cNvSpPr>
            <a:spLocks noGrp="1"/>
          </p:cNvSpPr>
          <p:nvPr>
            <p:ph type="body" sz="quarter" idx="17" hasCustomPrompt="1"/>
          </p:nvPr>
        </p:nvSpPr>
        <p:spPr>
          <a:xfrm>
            <a:off x="496029" y="1790700"/>
            <a:ext cx="3466649" cy="217752"/>
          </a:xfrm>
          <a:prstGeom prst="rect">
            <a:avLst/>
          </a:prstGeom>
        </p:spPr>
        <p:txBody>
          <a:bodyPr wrap="square">
            <a:spAutoFit/>
          </a:bodyPr>
          <a:lstStyle>
            <a:lvl1pPr>
              <a:defRPr sz="900" b="0" i="0" cap="all" spc="100" baseline="0">
                <a:latin typeface="+mn-lt"/>
              </a:defRPr>
            </a:lvl1pPr>
          </a:lstStyle>
          <a:p>
            <a:pPr lvl="0"/>
            <a:r>
              <a:rPr lang="en-US"/>
              <a:t>Eyebrow COPY</a:t>
            </a:r>
          </a:p>
        </p:txBody>
      </p:sp>
      <p:sp>
        <p:nvSpPr>
          <p:cNvPr id="18" name="Text Placeholder 19">
            <a:extLst>
              <a:ext uri="{FF2B5EF4-FFF2-40B4-BE49-F238E27FC236}">
                <a16:creationId xmlns:a16="http://schemas.microsoft.com/office/drawing/2014/main" id="{5364F354-7931-CCBA-933E-3A5913DF77A0}"/>
              </a:ext>
            </a:extLst>
          </p:cNvPr>
          <p:cNvSpPr>
            <a:spLocks noGrp="1"/>
          </p:cNvSpPr>
          <p:nvPr>
            <p:ph type="body" sz="quarter" idx="24" hasCustomPrompt="1"/>
          </p:nvPr>
        </p:nvSpPr>
        <p:spPr>
          <a:xfrm>
            <a:off x="1537501" y="0"/>
            <a:ext cx="2425177" cy="495299"/>
          </a:xfrm>
        </p:spPr>
        <p:txBody>
          <a:bodyPr anchor="ctr">
            <a:noAutofit/>
          </a:bodyPr>
          <a:lstStyle>
            <a:lvl1pPr>
              <a:defRPr sz="800" cap="all" spc="35" baseline="0"/>
            </a:lvl1pPr>
            <a:lvl2pPr>
              <a:defRPr sz="800"/>
            </a:lvl2pPr>
            <a:lvl3pPr>
              <a:defRPr sz="800"/>
            </a:lvl3pPr>
            <a:lvl4pPr>
              <a:defRPr sz="800"/>
            </a:lvl4pPr>
            <a:lvl5pPr>
              <a:defRPr sz="800"/>
            </a:lvl5pPr>
          </a:lstStyle>
          <a:p>
            <a:pPr lvl="0"/>
            <a:r>
              <a:rPr lang="en-US"/>
              <a:t>Project Name</a:t>
            </a:r>
          </a:p>
        </p:txBody>
      </p:sp>
      <p:sp>
        <p:nvSpPr>
          <p:cNvPr id="19" name="Text Placeholder 10">
            <a:extLst>
              <a:ext uri="{FF2B5EF4-FFF2-40B4-BE49-F238E27FC236}">
                <a16:creationId xmlns:a16="http://schemas.microsoft.com/office/drawing/2014/main" id="{4047AEE6-CA7D-66D5-C60C-22F34369BD5D}"/>
              </a:ext>
            </a:extLst>
          </p:cNvPr>
          <p:cNvSpPr>
            <a:spLocks noGrp="1"/>
          </p:cNvSpPr>
          <p:nvPr>
            <p:ph type="body" sz="quarter" idx="25" hasCustomPrompt="1"/>
          </p:nvPr>
        </p:nvSpPr>
        <p:spPr>
          <a:xfrm>
            <a:off x="496029" y="3609444"/>
            <a:ext cx="3466649" cy="1090555"/>
          </a:xfrm>
          <a:prstGeom prst="rect">
            <a:avLst/>
          </a:prstGeom>
        </p:spPr>
        <p:txBody>
          <a:bodyPr wrap="square" lIns="0">
            <a:spAutoFit/>
          </a:bodyPr>
          <a:lstStyle>
            <a:lvl1pPr>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20" name="Text Placeholder 10">
            <a:extLst>
              <a:ext uri="{FF2B5EF4-FFF2-40B4-BE49-F238E27FC236}">
                <a16:creationId xmlns:a16="http://schemas.microsoft.com/office/drawing/2014/main" id="{62276B69-70AD-2771-3655-E34A6E13856C}"/>
              </a:ext>
            </a:extLst>
          </p:cNvPr>
          <p:cNvSpPr>
            <a:spLocks noGrp="1"/>
          </p:cNvSpPr>
          <p:nvPr>
            <p:ph type="body" sz="quarter" idx="26" hasCustomPrompt="1"/>
          </p:nvPr>
        </p:nvSpPr>
        <p:spPr>
          <a:xfrm>
            <a:off x="496029" y="3318558"/>
            <a:ext cx="3466649" cy="217752"/>
          </a:xfrm>
          <a:prstGeom prst="rect">
            <a:avLst/>
          </a:prstGeom>
        </p:spPr>
        <p:txBody>
          <a:bodyPr wrap="square">
            <a:spAutoFit/>
          </a:bodyPr>
          <a:lstStyle>
            <a:lvl1pPr>
              <a:defRPr sz="900" b="0" i="0" cap="all" spc="100" baseline="0">
                <a:latin typeface="+mn-lt"/>
              </a:defRPr>
            </a:lvl1pPr>
          </a:lstStyle>
          <a:p>
            <a:pPr lvl="0"/>
            <a:r>
              <a:rPr lang="en-US"/>
              <a:t>Eyebrow COPY</a:t>
            </a:r>
          </a:p>
        </p:txBody>
      </p:sp>
      <p:sp>
        <p:nvSpPr>
          <p:cNvPr id="22" name="TextBox 21">
            <a:extLst>
              <a:ext uri="{FF2B5EF4-FFF2-40B4-BE49-F238E27FC236}">
                <a16:creationId xmlns:a16="http://schemas.microsoft.com/office/drawing/2014/main" id="{A527DDA6-3F34-CA91-9947-2B9A1004261C}"/>
              </a:ext>
            </a:extLst>
          </p:cNvPr>
          <p:cNvSpPr txBox="1"/>
          <p:nvPr userDrawn="1"/>
        </p:nvSpPr>
        <p:spPr>
          <a:xfrm>
            <a:off x="496029" y="1663"/>
            <a:ext cx="761901" cy="493637"/>
          </a:xfrm>
          <a:prstGeom prst="rect">
            <a:avLst/>
          </a:prstGeom>
          <a:noFill/>
        </p:spPr>
        <p:txBody>
          <a:bodyPr wrap="square" lIns="0" tIns="0" rIns="0" bIns="0" rtlCol="0" anchor="ctr">
            <a:noAutofit/>
          </a:bodyPr>
          <a:lstStyle/>
          <a:p>
            <a:pPr marL="0" marR="0" lvl="0" indent="0" algn="l" defTabSz="91421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 b="0" i="0" u="none" strike="noStrike" kern="1200" cap="all" spc="35" normalizeH="0" baseline="0" noProof="0">
                <a:ln>
                  <a:noFill/>
                </a:ln>
                <a:solidFill>
                  <a:srgbClr val="FFFFFF"/>
                </a:solidFill>
                <a:effectLst/>
                <a:uLnTx/>
                <a:uFillTx/>
                <a:latin typeface="+mn-lt"/>
                <a:ea typeface="+mn-ea"/>
                <a:cs typeface="+mn-cs"/>
              </a:rPr>
              <a:t>Case Study</a:t>
            </a:r>
          </a:p>
        </p:txBody>
      </p:sp>
    </p:spTree>
    <p:extLst>
      <p:ext uri="{BB962C8B-B14F-4D97-AF65-F5344CB8AC3E}">
        <p14:creationId xmlns:p14="http://schemas.microsoft.com/office/powerpoint/2010/main" val="336002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Width Visual (Figma Upload)">
    <p:bg>
      <p:bgPr>
        <a:solidFill>
          <a:srgbClr val="7459AF"/>
        </a:solidFill>
        <a:effectLst/>
      </p:bgPr>
    </p:bg>
    <p:spTree>
      <p:nvGrpSpPr>
        <p:cNvPr id="1" name=""/>
        <p:cNvGrpSpPr/>
        <p:nvPr/>
      </p:nvGrpSpPr>
      <p:grpSpPr>
        <a:xfrm>
          <a:off x="0" y="0"/>
          <a:ext cx="0" cy="0"/>
          <a:chOff x="0" y="0"/>
          <a:chExt cx="0" cy="0"/>
        </a:xfrm>
      </p:grpSpPr>
      <p:sp>
        <p:nvSpPr>
          <p:cNvPr id="7" name="Picture Placeholder 28">
            <a:extLst>
              <a:ext uri="{FF2B5EF4-FFF2-40B4-BE49-F238E27FC236}">
                <a16:creationId xmlns:a16="http://schemas.microsoft.com/office/drawing/2014/main" id="{318B33E4-00A5-34AA-BF4A-3947AFDC3375}"/>
              </a:ext>
            </a:extLst>
          </p:cNvPr>
          <p:cNvSpPr>
            <a:spLocks noGrp="1"/>
          </p:cNvSpPr>
          <p:nvPr>
            <p:ph type="pic" sz="quarter" idx="13" hasCustomPrompt="1"/>
          </p:nvPr>
        </p:nvSpPr>
        <p:spPr>
          <a:xfrm>
            <a:off x="0" y="0"/>
            <a:ext cx="12192000" cy="6858000"/>
          </a:xfrm>
          <a:prstGeom prst="rect">
            <a:avLst/>
          </a:prstGeom>
          <a:solidFill>
            <a:srgbClr val="7459AF"/>
          </a:solidFill>
        </p:spPr>
        <p:txBody>
          <a:bodyPr anchor="b">
            <a:normAutofit/>
          </a:bodyPr>
          <a:lstStyle>
            <a:lvl1pPr marL="0" indent="0">
              <a:buNone/>
              <a:defRPr sz="1400"/>
            </a:lvl1pPr>
          </a:lstStyle>
          <a:p>
            <a:r>
              <a:rPr lang="en-US"/>
              <a:t>*This slide only meant for images imported from Figma</a:t>
            </a:r>
          </a:p>
        </p:txBody>
      </p:sp>
      <p:pic>
        <p:nvPicPr>
          <p:cNvPr id="2" name="M+ Monogram" descr=" ">
            <a:extLst>
              <a:ext uri="{FF2B5EF4-FFF2-40B4-BE49-F238E27FC236}">
                <a16:creationId xmlns:a16="http://schemas.microsoft.com/office/drawing/2014/main" id="{59ECB19A-9983-F960-C280-3C02647292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3499" y="6515084"/>
            <a:ext cx="405061" cy="184184"/>
          </a:xfrm>
          <a:prstGeom prst="rect">
            <a:avLst/>
          </a:prstGeom>
        </p:spPr>
      </p:pic>
      <p:sp>
        <p:nvSpPr>
          <p:cNvPr id="3" name="Footer Placeholder 2">
            <a:extLst>
              <a:ext uri="{FF2B5EF4-FFF2-40B4-BE49-F238E27FC236}">
                <a16:creationId xmlns:a16="http://schemas.microsoft.com/office/drawing/2014/main" id="{C3BA9F5B-E568-8A76-4D2C-16CDDC19D676}"/>
              </a:ext>
            </a:extLst>
          </p:cNvPr>
          <p:cNvSpPr>
            <a:spLocks noGrp="1"/>
          </p:cNvSpPr>
          <p:nvPr>
            <p:ph type="ftr" sz="quarter" idx="38"/>
          </p:nvPr>
        </p:nvSpPr>
        <p:spPr>
          <a:xfrm>
            <a:off x="7581707" y="6356350"/>
            <a:ext cx="4114264" cy="501650"/>
          </a:xfrm>
        </p:spPr>
        <p:txBody>
          <a:bodyPr/>
          <a:lstStyle/>
          <a:p>
            <a:r>
              <a:rPr lang="en-US"/>
              <a:t>CONFIDENTIAL DECK FOOTER TEXT</a:t>
            </a:r>
          </a:p>
        </p:txBody>
      </p:sp>
      <p:sp>
        <p:nvSpPr>
          <p:cNvPr id="4" name="Slide Number Placeholder 3">
            <a:extLst>
              <a:ext uri="{FF2B5EF4-FFF2-40B4-BE49-F238E27FC236}">
                <a16:creationId xmlns:a16="http://schemas.microsoft.com/office/drawing/2014/main" id="{F3CC6362-314D-23B9-BCBB-5DB8D3DD54AA}"/>
              </a:ext>
            </a:extLst>
          </p:cNvPr>
          <p:cNvSpPr>
            <a:spLocks noGrp="1"/>
          </p:cNvSpPr>
          <p:nvPr>
            <p:ph type="sldNum" sz="quarter" idx="39"/>
          </p:nvPr>
        </p:nvSpPr>
        <p:spPr>
          <a:xfrm>
            <a:off x="11695971" y="6356350"/>
            <a:ext cx="496029" cy="501650"/>
          </a:xfrm>
        </p:spPr>
        <p:txBody>
          <a:bodyPr/>
          <a:lstStyle/>
          <a:p>
            <a:fld id="{312F8E04-C73B-DC4A-B6C7-01DB8680CA23}" type="slidenum">
              <a:rPr lang="en-US" smtClean="0"/>
              <a:pPr/>
              <a:t>‹#›</a:t>
            </a:fld>
            <a:endParaRPr lang="en-US"/>
          </a:p>
        </p:txBody>
      </p:sp>
      <p:sp>
        <p:nvSpPr>
          <p:cNvPr id="8" name="Text Placeholder 19">
            <a:extLst>
              <a:ext uri="{FF2B5EF4-FFF2-40B4-BE49-F238E27FC236}">
                <a16:creationId xmlns:a16="http://schemas.microsoft.com/office/drawing/2014/main" id="{151FC37C-9E32-7AD1-B046-280A62FF107A}"/>
              </a:ext>
            </a:extLst>
          </p:cNvPr>
          <p:cNvSpPr>
            <a:spLocks noGrp="1"/>
          </p:cNvSpPr>
          <p:nvPr>
            <p:ph type="body" sz="quarter" idx="31" hasCustomPrompt="1"/>
          </p:nvPr>
        </p:nvSpPr>
        <p:spPr>
          <a:xfrm>
            <a:off x="1538563" y="0"/>
            <a:ext cx="2425177" cy="495299"/>
          </a:xfrm>
        </p:spPr>
        <p:txBody>
          <a:bodyPr anchor="ctr">
            <a:noAutofit/>
          </a:bodyPr>
          <a:lstStyle>
            <a:lvl1pPr>
              <a:defRPr sz="800" cap="all" spc="35" baseline="0"/>
            </a:lvl1pPr>
            <a:lvl2pPr>
              <a:defRPr sz="800"/>
            </a:lvl2pPr>
            <a:lvl3pPr>
              <a:defRPr sz="800"/>
            </a:lvl3pPr>
            <a:lvl4pPr>
              <a:defRPr sz="800"/>
            </a:lvl4pPr>
            <a:lvl5pPr>
              <a:defRPr sz="800"/>
            </a:lvl5pPr>
          </a:lstStyle>
          <a:p>
            <a:pPr lvl="0"/>
            <a:r>
              <a:rPr lang="en-US"/>
              <a:t>Project Name</a:t>
            </a:r>
          </a:p>
        </p:txBody>
      </p:sp>
      <p:sp>
        <p:nvSpPr>
          <p:cNvPr id="9" name="TextBox 8">
            <a:extLst>
              <a:ext uri="{FF2B5EF4-FFF2-40B4-BE49-F238E27FC236}">
                <a16:creationId xmlns:a16="http://schemas.microsoft.com/office/drawing/2014/main" id="{BABBF64B-971E-2BB3-722E-E4499C1AC57E}"/>
              </a:ext>
            </a:extLst>
          </p:cNvPr>
          <p:cNvSpPr txBox="1"/>
          <p:nvPr userDrawn="1"/>
        </p:nvSpPr>
        <p:spPr>
          <a:xfrm>
            <a:off x="497091" y="1663"/>
            <a:ext cx="761901" cy="493637"/>
          </a:xfrm>
          <a:prstGeom prst="rect">
            <a:avLst/>
          </a:prstGeom>
          <a:noFill/>
        </p:spPr>
        <p:txBody>
          <a:bodyPr wrap="square" lIns="0" tIns="0" rIns="0" bIns="0" rtlCol="0" anchor="ctr">
            <a:noAutofit/>
          </a:bodyPr>
          <a:lstStyle/>
          <a:p>
            <a:pPr marL="0" marR="0" lvl="0" indent="0" algn="l" defTabSz="91421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 b="0" i="0" u="none" strike="noStrike" kern="1200" cap="all" spc="35" normalizeH="0" baseline="0" noProof="0">
                <a:ln>
                  <a:noFill/>
                </a:ln>
                <a:solidFill>
                  <a:srgbClr val="FFFFFF"/>
                </a:solidFill>
                <a:effectLst/>
                <a:uLnTx/>
                <a:uFillTx/>
                <a:latin typeface="+mn-lt"/>
                <a:ea typeface="+mn-ea"/>
                <a:cs typeface="+mn-cs"/>
              </a:rPr>
              <a:t>Case Study</a:t>
            </a:r>
          </a:p>
        </p:txBody>
      </p:sp>
    </p:spTree>
    <p:extLst>
      <p:ext uri="{BB962C8B-B14F-4D97-AF65-F5344CB8AC3E}">
        <p14:creationId xmlns:p14="http://schemas.microsoft.com/office/powerpoint/2010/main" val="334130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0/50 Content Left (Figma Uploa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3FCB479-35AD-47F6-820F-FF549761FBEB}"/>
              </a:ext>
            </a:extLst>
          </p:cNvPr>
          <p:cNvSpPr>
            <a:spLocks noGrp="1" noRot="1" noMove="1" noResize="1" noEditPoints="1" noAdjustHandles="1" noChangeArrowheads="1" noChangeShapeType="1"/>
          </p:cNvSpPr>
          <p:nvPr>
            <p:ph type="pic" sz="quarter" idx="13" hasCustomPrompt="1"/>
          </p:nvPr>
        </p:nvSpPr>
        <p:spPr>
          <a:xfrm>
            <a:off x="0" y="0"/>
            <a:ext cx="12192000" cy="6858000"/>
          </a:xfrm>
          <a:prstGeom prst="rect">
            <a:avLst/>
          </a:prstGeom>
          <a:solidFill>
            <a:schemeClr val="accent1"/>
          </a:solidFill>
        </p:spPr>
        <p:txBody>
          <a:bodyPr anchor="b">
            <a:normAutofit/>
          </a:bodyPr>
          <a:lstStyle>
            <a:lvl1pPr marL="0" indent="0">
              <a:buNone/>
              <a:defRPr sz="1400"/>
            </a:lvl1pPr>
          </a:lstStyle>
          <a:p>
            <a:r>
              <a:rPr lang="en-US"/>
              <a:t>*This slide only meant for images imported from Figma</a:t>
            </a:r>
          </a:p>
        </p:txBody>
      </p:sp>
      <p:sp>
        <p:nvSpPr>
          <p:cNvPr id="24" name="Title Placeholder 1">
            <a:extLst>
              <a:ext uri="{FF2B5EF4-FFF2-40B4-BE49-F238E27FC236}">
                <a16:creationId xmlns:a16="http://schemas.microsoft.com/office/drawing/2014/main" id="{21F394B6-B1AD-ED38-FB05-1A545839BAEE}"/>
              </a:ext>
            </a:extLst>
          </p:cNvPr>
          <p:cNvSpPr>
            <a:spLocks noGrp="1"/>
          </p:cNvSpPr>
          <p:nvPr>
            <p:ph type="title" hasCustomPrompt="1"/>
          </p:nvPr>
        </p:nvSpPr>
        <p:spPr>
          <a:xfrm>
            <a:off x="496029" y="781018"/>
            <a:ext cx="4852953" cy="997196"/>
          </a:xfrm>
          <a:prstGeom prst="rect">
            <a:avLst/>
          </a:prstGeom>
        </p:spPr>
        <p:txBody>
          <a:bodyPr vert="horz" wrap="square" lIns="0" tIns="0" rIns="0" bIns="0" rtlCol="0" anchor="t">
            <a:spAutoFit/>
          </a:bodyPr>
          <a:lstStyle>
            <a:lvl1pPr>
              <a:defRPr sz="3599" b="0" i="0">
                <a:latin typeface="MD Primer Light" pitchFamily="2" charset="77"/>
              </a:defRPr>
            </a:lvl1pPr>
          </a:lstStyle>
          <a:p>
            <a:r>
              <a:rPr lang="en-US"/>
              <a:t>Lorem ipsum dolor sit </a:t>
            </a:r>
            <a:r>
              <a:rPr lang="en-US" err="1"/>
              <a:t>amet</a:t>
            </a:r>
            <a:r>
              <a:rPr lang="en-US"/>
              <a:t> </a:t>
            </a:r>
            <a:r>
              <a:rPr lang="en-US" err="1"/>
              <a:t>consectetur</a:t>
            </a:r>
            <a:r>
              <a:rPr lang="en-US"/>
              <a:t> </a:t>
            </a:r>
          </a:p>
        </p:txBody>
      </p:sp>
      <p:sp>
        <p:nvSpPr>
          <p:cNvPr id="5" name="Footer Placeholder 4">
            <a:extLst>
              <a:ext uri="{FF2B5EF4-FFF2-40B4-BE49-F238E27FC236}">
                <a16:creationId xmlns:a16="http://schemas.microsoft.com/office/drawing/2014/main" id="{FB038161-B75C-58C5-FA2A-AFCD0997710F}"/>
              </a:ext>
            </a:extLst>
          </p:cNvPr>
          <p:cNvSpPr>
            <a:spLocks noGrp="1"/>
          </p:cNvSpPr>
          <p:nvPr>
            <p:ph type="ftr" sz="quarter" idx="14"/>
          </p:nvPr>
        </p:nvSpPr>
        <p:spPr/>
        <p:txBody>
          <a:bodyPr/>
          <a:lstStyle/>
          <a:p>
            <a:r>
              <a:rPr lang="en-US"/>
              <a:t>CONFIDENTIAL DECK FOOTER TEXT</a:t>
            </a:r>
          </a:p>
        </p:txBody>
      </p:sp>
      <p:sp>
        <p:nvSpPr>
          <p:cNvPr id="6" name="Slide Number Placeholder 5">
            <a:extLst>
              <a:ext uri="{FF2B5EF4-FFF2-40B4-BE49-F238E27FC236}">
                <a16:creationId xmlns:a16="http://schemas.microsoft.com/office/drawing/2014/main" id="{13922906-1D88-2750-19C4-3122F27657EE}"/>
              </a:ext>
            </a:extLst>
          </p:cNvPr>
          <p:cNvSpPr>
            <a:spLocks noGrp="1"/>
          </p:cNvSpPr>
          <p:nvPr>
            <p:ph type="sldNum" sz="quarter" idx="15"/>
          </p:nvPr>
        </p:nvSpPr>
        <p:spPr/>
        <p:txBody>
          <a:bodyPr/>
          <a:lstStyle/>
          <a:p>
            <a:fld id="{330EA680-D336-4FF7-8B7A-9848BB0A1C32}" type="slidenum">
              <a:rPr lang="en-US" smtClean="0"/>
              <a:pPr/>
              <a:t>‹#›</a:t>
            </a:fld>
            <a:endParaRPr lang="en-US"/>
          </a:p>
        </p:txBody>
      </p:sp>
      <p:sp>
        <p:nvSpPr>
          <p:cNvPr id="3" name="Text Placeholder 10">
            <a:extLst>
              <a:ext uri="{FF2B5EF4-FFF2-40B4-BE49-F238E27FC236}">
                <a16:creationId xmlns:a16="http://schemas.microsoft.com/office/drawing/2014/main" id="{41C2F99D-5163-695C-AFBF-9C4FCB563B51}"/>
              </a:ext>
            </a:extLst>
          </p:cNvPr>
          <p:cNvSpPr>
            <a:spLocks noGrp="1"/>
          </p:cNvSpPr>
          <p:nvPr>
            <p:ph type="body" sz="quarter" idx="16" hasCustomPrompt="1"/>
          </p:nvPr>
        </p:nvSpPr>
        <p:spPr>
          <a:xfrm>
            <a:off x="496029" y="2314527"/>
            <a:ext cx="5218227" cy="1551194"/>
          </a:xfrm>
          <a:prstGeom prst="rect">
            <a:avLst/>
          </a:prstGeom>
        </p:spPr>
        <p:txBody>
          <a:bodyPr lIns="0">
            <a:spAutoFit/>
          </a:bodyPr>
          <a:lstStyle>
            <a:lvl1pPr>
              <a:lnSpc>
                <a:spcPct val="100000"/>
              </a:lnSpc>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4" name="Text Placeholder 10">
            <a:extLst>
              <a:ext uri="{FF2B5EF4-FFF2-40B4-BE49-F238E27FC236}">
                <a16:creationId xmlns:a16="http://schemas.microsoft.com/office/drawing/2014/main" id="{21DC2A21-044A-DA85-959B-87160F30A016}"/>
              </a:ext>
            </a:extLst>
          </p:cNvPr>
          <p:cNvSpPr>
            <a:spLocks noGrp="1"/>
          </p:cNvSpPr>
          <p:nvPr>
            <p:ph type="body" sz="quarter" idx="17" hasCustomPrompt="1"/>
          </p:nvPr>
        </p:nvSpPr>
        <p:spPr>
          <a:xfrm>
            <a:off x="496029" y="2023641"/>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
        <p:nvSpPr>
          <p:cNvPr id="7" name="Text Placeholder 10">
            <a:extLst>
              <a:ext uri="{FF2B5EF4-FFF2-40B4-BE49-F238E27FC236}">
                <a16:creationId xmlns:a16="http://schemas.microsoft.com/office/drawing/2014/main" id="{E69477CE-4162-074C-48C7-80CE590AF873}"/>
              </a:ext>
            </a:extLst>
          </p:cNvPr>
          <p:cNvSpPr>
            <a:spLocks noGrp="1"/>
          </p:cNvSpPr>
          <p:nvPr>
            <p:ph type="body" sz="quarter" idx="18" hasCustomPrompt="1"/>
          </p:nvPr>
        </p:nvSpPr>
        <p:spPr>
          <a:xfrm>
            <a:off x="496029" y="4351671"/>
            <a:ext cx="5218227" cy="1551194"/>
          </a:xfrm>
          <a:prstGeom prst="rect">
            <a:avLst/>
          </a:prstGeom>
        </p:spPr>
        <p:txBody>
          <a:bodyPr lIns="0">
            <a:spAutoFit/>
          </a:bodyPr>
          <a:lstStyle>
            <a:lvl1pPr>
              <a:lnSpc>
                <a:spcPct val="100000"/>
              </a:lnSpc>
              <a:defRPr sz="1200" b="0" i="0">
                <a:latin typeface="+mn-lt"/>
              </a:defRPr>
            </a:lvl1pPr>
          </a:lstStyle>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project description paragraph with context around the project and the opportunity. Lorem ipsum project description paragraph with context around the project and the opportunity. Lorem ipsum project description paragraph with context around the project and the opportunity</a:t>
            </a:r>
          </a:p>
        </p:txBody>
      </p:sp>
      <p:sp>
        <p:nvSpPr>
          <p:cNvPr id="8" name="Text Placeholder 10">
            <a:extLst>
              <a:ext uri="{FF2B5EF4-FFF2-40B4-BE49-F238E27FC236}">
                <a16:creationId xmlns:a16="http://schemas.microsoft.com/office/drawing/2014/main" id="{A1DD5CAB-D616-B4E5-7EA0-1624865CD8B1}"/>
              </a:ext>
            </a:extLst>
          </p:cNvPr>
          <p:cNvSpPr>
            <a:spLocks noGrp="1"/>
          </p:cNvSpPr>
          <p:nvPr>
            <p:ph type="body" sz="quarter" idx="19" hasCustomPrompt="1"/>
          </p:nvPr>
        </p:nvSpPr>
        <p:spPr>
          <a:xfrm>
            <a:off x="496029" y="4060785"/>
            <a:ext cx="5218227" cy="217752"/>
          </a:xfrm>
          <a:prstGeom prst="rect">
            <a:avLst/>
          </a:prstGeom>
        </p:spPr>
        <p:txBody>
          <a:bodyPr>
            <a:spAutoFit/>
          </a:bodyPr>
          <a:lstStyle>
            <a:lvl1pPr>
              <a:defRPr sz="900" b="0" i="0" cap="all" spc="100" baseline="0">
                <a:latin typeface="+mn-lt"/>
              </a:defRPr>
            </a:lvl1pPr>
          </a:lstStyle>
          <a:p>
            <a:pPr lvl="0"/>
            <a:r>
              <a:rPr lang="en-US"/>
              <a:t>Eyebrow COPY</a:t>
            </a:r>
          </a:p>
        </p:txBody>
      </p:sp>
      <p:sp>
        <p:nvSpPr>
          <p:cNvPr id="10" name="Text Placeholder 19">
            <a:extLst>
              <a:ext uri="{FF2B5EF4-FFF2-40B4-BE49-F238E27FC236}">
                <a16:creationId xmlns:a16="http://schemas.microsoft.com/office/drawing/2014/main" id="{7C2B441F-C19F-5CA1-1A5C-ED7906DE1A2F}"/>
              </a:ext>
            </a:extLst>
          </p:cNvPr>
          <p:cNvSpPr>
            <a:spLocks noGrp="1"/>
          </p:cNvSpPr>
          <p:nvPr>
            <p:ph type="body" sz="quarter" idx="24" hasCustomPrompt="1"/>
          </p:nvPr>
        </p:nvSpPr>
        <p:spPr>
          <a:xfrm>
            <a:off x="1537501" y="0"/>
            <a:ext cx="2367197" cy="495299"/>
          </a:xfrm>
        </p:spPr>
        <p:txBody>
          <a:bodyPr anchor="ctr">
            <a:noAutofit/>
          </a:bodyPr>
          <a:lstStyle>
            <a:lvl1pPr>
              <a:defRPr sz="800" cap="all" spc="35" baseline="0"/>
            </a:lvl1pPr>
            <a:lvl2pPr>
              <a:defRPr sz="800"/>
            </a:lvl2pPr>
            <a:lvl3pPr>
              <a:defRPr sz="800"/>
            </a:lvl3pPr>
            <a:lvl4pPr>
              <a:defRPr sz="800"/>
            </a:lvl4pPr>
            <a:lvl5pPr>
              <a:defRPr sz="800"/>
            </a:lvl5pPr>
          </a:lstStyle>
          <a:p>
            <a:pPr lvl="0"/>
            <a:r>
              <a:rPr lang="en-US"/>
              <a:t>Project Name</a:t>
            </a:r>
          </a:p>
        </p:txBody>
      </p:sp>
      <p:sp>
        <p:nvSpPr>
          <p:cNvPr id="11" name="TextBox 10">
            <a:extLst>
              <a:ext uri="{FF2B5EF4-FFF2-40B4-BE49-F238E27FC236}">
                <a16:creationId xmlns:a16="http://schemas.microsoft.com/office/drawing/2014/main" id="{D9888AF7-5C4C-9DE7-C31C-FB0697867651}"/>
              </a:ext>
            </a:extLst>
          </p:cNvPr>
          <p:cNvSpPr txBox="1"/>
          <p:nvPr userDrawn="1"/>
        </p:nvSpPr>
        <p:spPr>
          <a:xfrm>
            <a:off x="496029" y="1663"/>
            <a:ext cx="761901" cy="493637"/>
          </a:xfrm>
          <a:prstGeom prst="rect">
            <a:avLst/>
          </a:prstGeom>
          <a:noFill/>
        </p:spPr>
        <p:txBody>
          <a:bodyPr wrap="square" lIns="0" tIns="0" rIns="0" bIns="0" rtlCol="0" anchor="ctr">
            <a:noAutofit/>
          </a:bodyPr>
          <a:lstStyle/>
          <a:p>
            <a:pPr marL="0" marR="0" lvl="0" indent="0" algn="l" defTabSz="91421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 b="0" i="0" u="none" strike="noStrike" kern="1200" cap="all" spc="35" normalizeH="0" baseline="0" noProof="0">
                <a:ln>
                  <a:noFill/>
                </a:ln>
                <a:solidFill>
                  <a:srgbClr val="FFFFFF"/>
                </a:solidFill>
                <a:effectLst/>
                <a:uLnTx/>
                <a:uFillTx/>
                <a:latin typeface="+mn-lt"/>
                <a:ea typeface="+mn-ea"/>
                <a:cs typeface="+mn-cs"/>
              </a:rPr>
              <a:t>Case Study</a:t>
            </a:r>
          </a:p>
        </p:txBody>
      </p:sp>
    </p:spTree>
    <p:extLst>
      <p:ext uri="{BB962C8B-B14F-4D97-AF65-F5344CB8AC3E}">
        <p14:creationId xmlns:p14="http://schemas.microsoft.com/office/powerpoint/2010/main" val="3978649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D824-4B69-E39B-6AA0-8C3B11FF3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C9182-C889-00A4-6817-B6580B180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12B11-6B7A-4A21-0010-B5B068052BD4}"/>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8359B504-5320-716D-18E6-808C80EE0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398B8-A0B2-5557-AB44-3FBE9F49A304}"/>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363361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F48B-9B8F-5345-33CA-B31ED73A64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FCA2C6-A104-098F-7642-995642D6A1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CB6880-400B-F888-17A3-15FA6C1AD790}"/>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76A30578-B776-3B1F-62DB-504C18B8A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D3E31-AE67-C2DF-D836-ED5B3085FE59}"/>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375910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3C75-37E1-EABA-1645-5CE4020BD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6719C-EC63-F578-A4C1-18E5CF9A5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8EAC63-6085-7339-885B-FB9C441B31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42688D-EAC8-E787-6F89-D248FC72E6D7}"/>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6" name="Footer Placeholder 5">
            <a:extLst>
              <a:ext uri="{FF2B5EF4-FFF2-40B4-BE49-F238E27FC236}">
                <a16:creationId xmlns:a16="http://schemas.microsoft.com/office/drawing/2014/main" id="{8952D364-4343-15CF-A520-EBEC13F16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08174-DCDA-5007-F2C3-B13803604C39}"/>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384964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1382-528E-83FF-2850-1D804DEB3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FEFF2-40C3-019F-2EDF-B3188FADE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CF5CB-F884-65CA-EEDC-B44875C95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F88C14-73B1-AF63-3EBD-B57E55C41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55911-30A5-9D48-18A9-8E2CD9D6ED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1B817-7356-9013-4723-4BB23AC6AFBB}"/>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8" name="Footer Placeholder 7">
            <a:extLst>
              <a:ext uri="{FF2B5EF4-FFF2-40B4-BE49-F238E27FC236}">
                <a16:creationId xmlns:a16="http://schemas.microsoft.com/office/drawing/2014/main" id="{110FA9AD-D466-0731-2AC5-43602FBCAC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57F5F-E0C0-C518-078F-C0EA730DE79B}"/>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354589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ADFA-8FC0-EE6B-092C-1DAF4F7947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BD5A0C-4E98-46FB-F85C-FC0B6C99E191}"/>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4" name="Footer Placeholder 3">
            <a:extLst>
              <a:ext uri="{FF2B5EF4-FFF2-40B4-BE49-F238E27FC236}">
                <a16:creationId xmlns:a16="http://schemas.microsoft.com/office/drawing/2014/main" id="{3C36222F-DAE1-F85C-DE37-B224CADB21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BD33F1-52C6-EC05-115F-DAF361B2454F}"/>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402248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116B1-5B87-7385-B7BE-F5396C7D5663}"/>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3" name="Footer Placeholder 2">
            <a:extLst>
              <a:ext uri="{FF2B5EF4-FFF2-40B4-BE49-F238E27FC236}">
                <a16:creationId xmlns:a16="http://schemas.microsoft.com/office/drawing/2014/main" id="{69A6586E-A404-7C68-BF71-ADA467E13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2D2755-F99F-FED9-963D-3F98B6433365}"/>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88382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B500-B22C-5AB0-078C-6C022D282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10FE55-AD13-8095-31AA-F45C111A9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9489F-BFE0-359E-3C24-576468512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9FE6-5DCD-4080-E521-E9D6415D7225}"/>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6" name="Footer Placeholder 5">
            <a:extLst>
              <a:ext uri="{FF2B5EF4-FFF2-40B4-BE49-F238E27FC236}">
                <a16:creationId xmlns:a16="http://schemas.microsoft.com/office/drawing/2014/main" id="{20B7D3B8-090A-6598-958D-221E82B59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A6634-57C7-E765-E682-20D33F9B60EC}"/>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178185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C422-1F3B-30EE-AA5A-41DA309803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FBDA-C3BD-96EA-D14A-DB12842060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CEBDF-12AA-AF59-8B21-5052081E1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D0CC9-7936-256A-15D5-B90142F66F79}"/>
              </a:ext>
            </a:extLst>
          </p:cNvPr>
          <p:cNvSpPr>
            <a:spLocks noGrp="1"/>
          </p:cNvSpPr>
          <p:nvPr>
            <p:ph type="dt" sz="half" idx="10"/>
          </p:nvPr>
        </p:nvSpPr>
        <p:spPr/>
        <p:txBody>
          <a:bodyPr/>
          <a:lstStyle/>
          <a:p>
            <a:fld id="{08C8CA01-CF4B-9A40-90E9-FBC80626F826}" type="datetimeFigureOut">
              <a:rPr lang="en-US" smtClean="0"/>
              <a:t>10/28/24</a:t>
            </a:fld>
            <a:endParaRPr lang="en-US"/>
          </a:p>
        </p:txBody>
      </p:sp>
      <p:sp>
        <p:nvSpPr>
          <p:cNvPr id="6" name="Footer Placeholder 5">
            <a:extLst>
              <a:ext uri="{FF2B5EF4-FFF2-40B4-BE49-F238E27FC236}">
                <a16:creationId xmlns:a16="http://schemas.microsoft.com/office/drawing/2014/main" id="{2888AAE6-F28D-1C3D-5674-2AF35789A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EDFF7-A18A-B535-CDFC-35548BF77E26}"/>
              </a:ext>
            </a:extLst>
          </p:cNvPr>
          <p:cNvSpPr>
            <a:spLocks noGrp="1"/>
          </p:cNvSpPr>
          <p:nvPr>
            <p:ph type="sldNum" sz="quarter" idx="12"/>
          </p:nvPr>
        </p:nvSpPr>
        <p:spPr/>
        <p:txBody>
          <a:bodyPr/>
          <a:lstStyle/>
          <a:p>
            <a:fld id="{21ADD967-3D11-154B-8018-B570263C5554}" type="slidenum">
              <a:rPr lang="en-US" smtClean="0"/>
              <a:t>‹#›</a:t>
            </a:fld>
            <a:endParaRPr lang="en-US"/>
          </a:p>
        </p:txBody>
      </p:sp>
    </p:spTree>
    <p:extLst>
      <p:ext uri="{BB962C8B-B14F-4D97-AF65-F5344CB8AC3E}">
        <p14:creationId xmlns:p14="http://schemas.microsoft.com/office/powerpoint/2010/main" val="169803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16C48-FED0-8E1E-E4B3-1DD3C5E3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A85D46-BB31-61B9-100C-0B2380192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ECEE1-DAF7-0CC2-CD40-36610EC62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8CA01-CF4B-9A40-90E9-FBC80626F826}" type="datetimeFigureOut">
              <a:rPr lang="en-US" smtClean="0"/>
              <a:t>10/28/24</a:t>
            </a:fld>
            <a:endParaRPr lang="en-US"/>
          </a:p>
        </p:txBody>
      </p:sp>
      <p:sp>
        <p:nvSpPr>
          <p:cNvPr id="5" name="Footer Placeholder 4">
            <a:extLst>
              <a:ext uri="{FF2B5EF4-FFF2-40B4-BE49-F238E27FC236}">
                <a16:creationId xmlns:a16="http://schemas.microsoft.com/office/drawing/2014/main" id="{EE3317F5-001B-5942-D5B5-4CC8F46B0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9D076-80BE-6396-5772-3C12AA3CEB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ADD967-3D11-154B-8018-B570263C5554}" type="slidenum">
              <a:rPr lang="en-US" smtClean="0"/>
              <a:t>‹#›</a:t>
            </a:fld>
            <a:endParaRPr lang="en-US"/>
          </a:p>
        </p:txBody>
      </p:sp>
    </p:spTree>
    <p:extLst>
      <p:ext uri="{BB962C8B-B14F-4D97-AF65-F5344CB8AC3E}">
        <p14:creationId xmlns:p14="http://schemas.microsoft.com/office/powerpoint/2010/main" val="3194446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ambientproptech.com/resources/smart-apartmen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3" descr="A hand pressing a door knob&#10;&#10;Description automatically generated">
            <a:extLst>
              <a:ext uri="{FF2B5EF4-FFF2-40B4-BE49-F238E27FC236}">
                <a16:creationId xmlns:a16="http://schemas.microsoft.com/office/drawing/2014/main" id="{BBC305E7-63FC-5DCE-92B7-FE964E24EE2F}"/>
              </a:ext>
            </a:extLst>
          </p:cNvPr>
          <p:cNvPicPr>
            <a:picLocks noGrp="1"/>
          </p:cNvPicPr>
          <p:nvPr>
            <p:ph type="pic" sz="quarter" idx="13"/>
          </p:nvPr>
        </p:nvPicPr>
        <p:blipFill>
          <a:blip r:embed="rId2"/>
          <a:srcRect t="7" b="7"/>
          <a:stretch>
            <a:fillRect/>
          </a:stretch>
        </p:blipFill>
        <p:spPr>
          <a:xfrm>
            <a:off x="0" y="447"/>
            <a:ext cx="12192000" cy="6857107"/>
          </a:xfrm>
        </p:spPr>
      </p:pic>
      <p:sp>
        <p:nvSpPr>
          <p:cNvPr id="3" name="Title 2">
            <a:extLst>
              <a:ext uri="{FF2B5EF4-FFF2-40B4-BE49-F238E27FC236}">
                <a16:creationId xmlns:a16="http://schemas.microsoft.com/office/drawing/2014/main" id="{ED5C082B-EA96-7004-9789-B1C265DE60C9}"/>
              </a:ext>
            </a:extLst>
          </p:cNvPr>
          <p:cNvSpPr>
            <a:spLocks noGrp="1"/>
          </p:cNvSpPr>
          <p:nvPr>
            <p:ph type="title"/>
          </p:nvPr>
        </p:nvSpPr>
        <p:spPr>
          <a:xfrm>
            <a:off x="449736" y="1969888"/>
            <a:ext cx="5218227" cy="609318"/>
          </a:xfrm>
        </p:spPr>
        <p:txBody>
          <a:bodyPr/>
          <a:lstStyle/>
          <a:p>
            <a:r>
              <a:rPr lang="en-US" dirty="0">
                <a:solidFill>
                  <a:schemeClr val="bg1"/>
                </a:solidFill>
              </a:rPr>
              <a:t>Level Home</a:t>
            </a:r>
          </a:p>
        </p:txBody>
      </p:sp>
      <p:sp>
        <p:nvSpPr>
          <p:cNvPr id="7" name="Text Placeholder 6">
            <a:extLst>
              <a:ext uri="{FF2B5EF4-FFF2-40B4-BE49-F238E27FC236}">
                <a16:creationId xmlns:a16="http://schemas.microsoft.com/office/drawing/2014/main" id="{FA4E4F6A-FAB9-D59C-BC23-1E45A24D6081}"/>
              </a:ext>
            </a:extLst>
          </p:cNvPr>
          <p:cNvSpPr>
            <a:spLocks noGrp="1"/>
          </p:cNvSpPr>
          <p:nvPr>
            <p:ph type="body" sz="quarter" idx="16"/>
          </p:nvPr>
        </p:nvSpPr>
        <p:spPr>
          <a:xfrm>
            <a:off x="496030" y="2679277"/>
            <a:ext cx="1229909" cy="225523"/>
          </a:xfrm>
        </p:spPr>
        <p:txBody>
          <a:bodyPr/>
          <a:lstStyle/>
          <a:p>
            <a:pPr marL="0" indent="0">
              <a:buNone/>
            </a:pPr>
            <a:r>
              <a:rPr lang="en-US" dirty="0">
                <a:solidFill>
                  <a:schemeClr val="bg1"/>
                </a:solidFill>
              </a:rPr>
              <a:t>PRODUCT DESIGN</a:t>
            </a:r>
          </a:p>
        </p:txBody>
      </p:sp>
      <p:sp>
        <p:nvSpPr>
          <p:cNvPr id="8" name="Text Placeholder 7">
            <a:extLst>
              <a:ext uri="{FF2B5EF4-FFF2-40B4-BE49-F238E27FC236}">
                <a16:creationId xmlns:a16="http://schemas.microsoft.com/office/drawing/2014/main" id="{72B80473-E724-3D47-C765-0441763921CC}"/>
              </a:ext>
            </a:extLst>
          </p:cNvPr>
          <p:cNvSpPr>
            <a:spLocks noGrp="1"/>
          </p:cNvSpPr>
          <p:nvPr>
            <p:ph type="body" sz="quarter" idx="23"/>
          </p:nvPr>
        </p:nvSpPr>
        <p:spPr>
          <a:xfrm>
            <a:off x="1870561" y="2679277"/>
            <a:ext cx="1822119" cy="225523"/>
          </a:xfrm>
        </p:spPr>
        <p:txBody>
          <a:bodyPr/>
          <a:lstStyle/>
          <a:p>
            <a:pPr marL="0" indent="0">
              <a:buNone/>
            </a:pPr>
            <a:r>
              <a:rPr lang="en-US" dirty="0">
                <a:solidFill>
                  <a:schemeClr val="bg1"/>
                </a:solidFill>
              </a:rPr>
              <a:t>DESIGN LANGUAGE SYSTEM</a:t>
            </a:r>
          </a:p>
        </p:txBody>
      </p:sp>
      <p:sp>
        <p:nvSpPr>
          <p:cNvPr id="15" name="Text Placeholder 14">
            <a:extLst>
              <a:ext uri="{FF2B5EF4-FFF2-40B4-BE49-F238E27FC236}">
                <a16:creationId xmlns:a16="http://schemas.microsoft.com/office/drawing/2014/main" id="{6111810E-27EE-2817-AE5E-31C5208E3C8D}"/>
              </a:ext>
            </a:extLst>
          </p:cNvPr>
          <p:cNvSpPr>
            <a:spLocks noGrp="1"/>
          </p:cNvSpPr>
          <p:nvPr>
            <p:ph type="body" sz="quarter" idx="26"/>
          </p:nvPr>
        </p:nvSpPr>
        <p:spPr>
          <a:xfrm>
            <a:off x="496029" y="6147690"/>
            <a:ext cx="5218227" cy="307777"/>
          </a:xfrm>
        </p:spPr>
        <p:txBody>
          <a:bodyPr/>
          <a:lstStyle/>
          <a:p>
            <a:pPr marL="0" indent="0">
              <a:buNone/>
            </a:pPr>
            <a:r>
              <a:rPr lang="en-US" dirty="0">
                <a:solidFill>
                  <a:schemeClr val="bg1"/>
                </a:solidFill>
              </a:rPr>
              <a:t>The contents of this document are the sole and confidential property of Material and may not be reproduced or distributed without the express written permission of Material+</a:t>
            </a:r>
          </a:p>
        </p:txBody>
      </p:sp>
      <p:pic>
        <p:nvPicPr>
          <p:cNvPr id="20" name="Graphic 19">
            <a:extLst>
              <a:ext uri="{FF2B5EF4-FFF2-40B4-BE49-F238E27FC236}">
                <a16:creationId xmlns:a16="http://schemas.microsoft.com/office/drawing/2014/main" id="{B05B149A-232C-B14E-FBBA-ACF7C3125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029" y="499561"/>
            <a:ext cx="888514" cy="193538"/>
          </a:xfrm>
          <a:prstGeom prst="rect">
            <a:avLst/>
          </a:prstGeom>
        </p:spPr>
      </p:pic>
      <p:sp>
        <p:nvSpPr>
          <p:cNvPr id="2" name="Footer Placeholder 4">
            <a:extLst>
              <a:ext uri="{FF2B5EF4-FFF2-40B4-BE49-F238E27FC236}">
                <a16:creationId xmlns:a16="http://schemas.microsoft.com/office/drawing/2014/main" id="{067AAE9B-3E14-25FC-5183-EBA364EF2CB3}"/>
              </a:ext>
            </a:extLst>
          </p:cNvPr>
          <p:cNvSpPr>
            <a:spLocks noGrp="1"/>
          </p:cNvSpPr>
          <p:nvPr>
            <p:ph type="ftr" sz="quarter" idx="21"/>
          </p:nvPr>
        </p:nvSpPr>
        <p:spPr>
          <a:xfrm>
            <a:off x="7581707" y="6355969"/>
            <a:ext cx="4114264" cy="501585"/>
          </a:xfrm>
        </p:spPr>
        <p:txBody>
          <a:bodyPr/>
          <a:lstStyle/>
          <a:p>
            <a:r>
              <a:rPr lang="en-US"/>
              <a:t>CONFIDENTIAL DECK FOOTER TEXT</a:t>
            </a:r>
          </a:p>
        </p:txBody>
      </p:sp>
      <p:sp>
        <p:nvSpPr>
          <p:cNvPr id="4" name="Slide Number Placeholder 5">
            <a:extLst>
              <a:ext uri="{FF2B5EF4-FFF2-40B4-BE49-F238E27FC236}">
                <a16:creationId xmlns:a16="http://schemas.microsoft.com/office/drawing/2014/main" id="{C6223377-792C-0C1A-FFE7-D32289C066C0}"/>
              </a:ext>
            </a:extLst>
          </p:cNvPr>
          <p:cNvSpPr>
            <a:spLocks noGrp="1"/>
          </p:cNvSpPr>
          <p:nvPr>
            <p:ph type="sldNum" sz="quarter" idx="22"/>
          </p:nvPr>
        </p:nvSpPr>
        <p:spPr>
          <a:xfrm>
            <a:off x="11695971" y="6355969"/>
            <a:ext cx="496029" cy="501585"/>
          </a:xfrm>
        </p:spPr>
        <p:txBody>
          <a:bodyPr/>
          <a:lstStyle/>
          <a:p>
            <a:fld id="{312F8E04-C73B-DC4A-B6C7-01DB8680CA23}" type="slidenum">
              <a:rPr lang="en-US" smtClean="0"/>
              <a:pPr/>
              <a:t>1</a:t>
            </a:fld>
            <a:endParaRPr lang="en-US"/>
          </a:p>
        </p:txBody>
      </p:sp>
      <p:sp>
        <p:nvSpPr>
          <p:cNvPr id="5" name="Text Placeholder 7">
            <a:extLst>
              <a:ext uri="{FF2B5EF4-FFF2-40B4-BE49-F238E27FC236}">
                <a16:creationId xmlns:a16="http://schemas.microsoft.com/office/drawing/2014/main" id="{DE3CB22D-CAED-254E-BC8A-C58015D3D484}"/>
              </a:ext>
            </a:extLst>
          </p:cNvPr>
          <p:cNvSpPr txBox="1">
            <a:spLocks/>
          </p:cNvSpPr>
          <p:nvPr/>
        </p:nvSpPr>
        <p:spPr>
          <a:xfrm>
            <a:off x="3837302" y="2679277"/>
            <a:ext cx="1822119" cy="225523"/>
          </a:xfrm>
          <a:prstGeom prst="roundRect">
            <a:avLst/>
          </a:prstGeom>
          <a:ln w="19050">
            <a:solidFill>
              <a:schemeClr val="tx1">
                <a:lumMod val="75000"/>
                <a:lumOff val="25000"/>
              </a:schemeClr>
            </a:solidFill>
          </a:ln>
        </p:spPr>
        <p:txBody>
          <a:bodyPr vert="horz" wrap="square" lIns="91440" tIns="45720" rIns="91440" bIns="45720" rtlCol="0" anchor="ctr">
            <a:sp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800" kern="1200" cap="all" spc="6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Content strategy</a:t>
            </a:r>
          </a:p>
        </p:txBody>
      </p:sp>
    </p:spTree>
    <p:extLst>
      <p:ext uri="{BB962C8B-B14F-4D97-AF65-F5344CB8AC3E}">
        <p14:creationId xmlns:p14="http://schemas.microsoft.com/office/powerpoint/2010/main" val="4157201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creens screenshot of a phone&#10;&#10;Description automatically generated">
            <a:extLst>
              <a:ext uri="{FF2B5EF4-FFF2-40B4-BE49-F238E27FC236}">
                <a16:creationId xmlns:a16="http://schemas.microsoft.com/office/drawing/2014/main" id="{B80EBAB2-11B7-8F73-7A6D-4349EED8C006}"/>
              </a:ext>
            </a:extLst>
          </p:cNvPr>
          <p:cNvPicPr>
            <a:picLocks noGrp="1" noRot="1" noChangeAspect="1" noMove="1" noResize="1" noEditPoints="1" noAdjustHandles="1" noChangeArrowheads="1" noChangeShapeType="1" noCrop="1"/>
          </p:cNvPicPr>
          <p:nvPr>
            <p:ph type="pic" sz="quarter" idx="13"/>
          </p:nvPr>
        </p:nvPicPr>
        <p:blipFill>
          <a:blip r:embed="rId3"/>
          <a:srcRect t="7" b="7"/>
          <a:stretch>
            <a:fillRect/>
          </a:stretch>
        </p:blipFill>
        <p:spPr/>
      </p:pic>
      <p:sp>
        <p:nvSpPr>
          <p:cNvPr id="6" name="Title 5">
            <a:extLst>
              <a:ext uri="{FF2B5EF4-FFF2-40B4-BE49-F238E27FC236}">
                <a16:creationId xmlns:a16="http://schemas.microsoft.com/office/drawing/2014/main" id="{8B79F5F0-533D-7C8D-0318-04F09FA08CF2}"/>
              </a:ext>
            </a:extLst>
          </p:cNvPr>
          <p:cNvSpPr>
            <a:spLocks noGrp="1"/>
          </p:cNvSpPr>
          <p:nvPr>
            <p:ph type="title"/>
          </p:nvPr>
        </p:nvSpPr>
        <p:spPr>
          <a:xfrm>
            <a:off x="496030" y="781363"/>
            <a:ext cx="4852953" cy="498533"/>
          </a:xfrm>
        </p:spPr>
        <p:txBody>
          <a:bodyPr/>
          <a:lstStyle/>
          <a:p>
            <a:r>
              <a:rPr lang="en-US">
                <a:effectLst/>
              </a:rPr>
              <a:t>Visitor access</a:t>
            </a:r>
            <a:endParaRPr lang="en-US"/>
          </a:p>
        </p:txBody>
      </p:sp>
      <p:sp>
        <p:nvSpPr>
          <p:cNvPr id="5" name="Slide Number Placeholder 8">
            <a:extLst>
              <a:ext uri="{FF2B5EF4-FFF2-40B4-BE49-F238E27FC236}">
                <a16:creationId xmlns:a16="http://schemas.microsoft.com/office/drawing/2014/main" id="{405FE312-50CE-0B62-001C-C6DA8E05E8F2}"/>
              </a:ext>
            </a:extLst>
          </p:cNvPr>
          <p:cNvSpPr>
            <a:spLocks noGrp="1"/>
          </p:cNvSpPr>
          <p:nvPr>
            <p:ph type="sldNum" sz="quarter" idx="15"/>
          </p:nvPr>
        </p:nvSpPr>
        <p:spPr>
          <a:xfrm>
            <a:off x="11695971" y="6355969"/>
            <a:ext cx="496029" cy="501585"/>
          </a:xfrm>
        </p:spPr>
        <p:txBody>
          <a:bodyPr/>
          <a:lstStyle/>
          <a:p>
            <a:fld id="{330EA680-D336-4FF7-8B7A-9848BB0A1C32}" type="slidenum">
              <a:rPr lang="en-US" smtClean="0"/>
              <a:pPr/>
              <a:t>10</a:t>
            </a:fld>
            <a:endParaRPr lang="en-US"/>
          </a:p>
        </p:txBody>
      </p:sp>
    </p:spTree>
    <p:extLst>
      <p:ext uri="{BB962C8B-B14F-4D97-AF65-F5344CB8AC3E}">
        <p14:creationId xmlns:p14="http://schemas.microsoft.com/office/powerpoint/2010/main" val="408579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walking in front of a door&#10;&#10;Description automatically generated">
            <a:extLst>
              <a:ext uri="{FF2B5EF4-FFF2-40B4-BE49-F238E27FC236}">
                <a16:creationId xmlns:a16="http://schemas.microsoft.com/office/drawing/2014/main" id="{651ADF16-46D2-1D84-2EEB-A5510D8B274C}"/>
              </a:ext>
            </a:extLst>
          </p:cNvPr>
          <p:cNvPicPr>
            <a:picLocks noGrp="1" noRot="1" noChangeAspect="1" noMove="1" noResize="1" noEditPoints="1" noAdjustHandles="1" noChangeArrowheads="1" noChangeShapeType="1" noCrop="1"/>
          </p:cNvPicPr>
          <p:nvPr>
            <p:ph type="pic" sz="quarter" idx="13"/>
          </p:nvPr>
        </p:nvPicPr>
        <p:blipFill>
          <a:blip r:embed="rId3"/>
          <a:srcRect t="7" b="7"/>
          <a:stretch>
            <a:fillRect/>
          </a:stretch>
        </p:blipFill>
        <p:spPr/>
      </p:pic>
      <p:sp>
        <p:nvSpPr>
          <p:cNvPr id="6" name="Title 5">
            <a:extLst>
              <a:ext uri="{FF2B5EF4-FFF2-40B4-BE49-F238E27FC236}">
                <a16:creationId xmlns:a16="http://schemas.microsoft.com/office/drawing/2014/main" id="{8B79F5F0-533D-7C8D-0318-04F09FA08CF2}"/>
              </a:ext>
            </a:extLst>
          </p:cNvPr>
          <p:cNvSpPr>
            <a:spLocks noGrp="1"/>
          </p:cNvSpPr>
          <p:nvPr>
            <p:ph type="title"/>
          </p:nvPr>
        </p:nvSpPr>
        <p:spPr>
          <a:xfrm>
            <a:off x="6365040" y="1626586"/>
            <a:ext cx="4852953" cy="498533"/>
          </a:xfrm>
        </p:spPr>
        <p:txBody>
          <a:bodyPr/>
          <a:lstStyle/>
          <a:p>
            <a:r>
              <a:rPr lang="en-US" dirty="0">
                <a:solidFill>
                  <a:schemeClr val="bg1"/>
                </a:solidFill>
                <a:effectLst/>
              </a:rPr>
              <a:t>Results</a:t>
            </a:r>
            <a:endParaRPr lang="en-US" dirty="0">
              <a:solidFill>
                <a:schemeClr val="bg1"/>
              </a:solidFill>
            </a:endParaRPr>
          </a:p>
        </p:txBody>
      </p:sp>
      <p:sp>
        <p:nvSpPr>
          <p:cNvPr id="4" name="Text 8">
            <a:extLst>
              <a:ext uri="{FF2B5EF4-FFF2-40B4-BE49-F238E27FC236}">
                <a16:creationId xmlns:a16="http://schemas.microsoft.com/office/drawing/2014/main" id="{AA750706-55E1-519F-2A22-F3F890012D81}"/>
              </a:ext>
            </a:extLst>
          </p:cNvPr>
          <p:cNvSpPr/>
          <p:nvPr/>
        </p:nvSpPr>
        <p:spPr>
          <a:xfrm>
            <a:off x="6293101" y="3751259"/>
            <a:ext cx="5295244" cy="1154162"/>
          </a:xfrm>
          <a:prstGeom prst="rect">
            <a:avLst/>
          </a:prstGeom>
          <a:noFill/>
          <a:ln/>
        </p:spPr>
        <p:txBody>
          <a:bodyPr wrap="square" lIns="0" tIns="0" rIns="0" bIns="0" rtlCol="0" anchor="t">
            <a:spAutoFit/>
          </a:bodyP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defTabSz="914217">
              <a:lnSpc>
                <a:spcPts val="1760"/>
              </a:lnSpc>
              <a:spcAft>
                <a:spcPts val="800"/>
              </a:spcAft>
              <a:defRPr/>
            </a:pPr>
            <a:r>
              <a:rPr lang="en-US" sz="1600">
                <a:solidFill>
                  <a:srgbClr val="FFFFFF">
                    <a:alpha val="100000"/>
                  </a:srgbClr>
                </a:solidFill>
                <a:ea typeface="+mn-lt"/>
                <a:cs typeface="+mn-lt"/>
              </a:rPr>
              <a:t>"We are where we are today not because we were the loudest or the largest, but because we quietly worked to address the unique challenges facing owners and operators when others were merely repurposing and marketing technologies designed for single-family homes."</a:t>
            </a:r>
            <a:endParaRPr lang="en-US" sz="450"/>
          </a:p>
        </p:txBody>
      </p:sp>
      <p:sp>
        <p:nvSpPr>
          <p:cNvPr id="5" name="Text 3">
            <a:extLst>
              <a:ext uri="{FF2B5EF4-FFF2-40B4-BE49-F238E27FC236}">
                <a16:creationId xmlns:a16="http://schemas.microsoft.com/office/drawing/2014/main" id="{404F2CC5-5C91-D647-FC80-DB0FA7C53BB8}"/>
              </a:ext>
            </a:extLst>
          </p:cNvPr>
          <p:cNvSpPr/>
          <p:nvPr/>
        </p:nvSpPr>
        <p:spPr>
          <a:xfrm>
            <a:off x="1454262" y="447"/>
            <a:ext cx="1863259" cy="495235"/>
          </a:xfrm>
          <a:prstGeom prst="rect">
            <a:avLst/>
          </a:prstGeom>
          <a:noFill/>
          <a:ln/>
        </p:spPr>
        <p:txBody>
          <a:bodyPr wrap="square" lIns="0" tIns="0" rIns="0" bIns="0" rtlCol="0" anchor="ct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a:lnSpc>
                <a:spcPts val="875"/>
              </a:lnSpc>
            </a:pPr>
            <a:r>
              <a:rPr lang="en-US" sz="800" kern="0" spc="35">
                <a:solidFill>
                  <a:srgbClr val="FFFFFF">
                    <a:alpha val="100000"/>
                  </a:srgbClr>
                </a:solidFill>
                <a:latin typeface="MD Primer" pitchFamily="2" charset="77"/>
                <a:ea typeface="MD Primer Semibold" pitchFamily="34" charset="-122"/>
                <a:cs typeface="MD Primer Semibold" pitchFamily="34" charset="-120"/>
              </a:rPr>
              <a:t>PRESIDIO</a:t>
            </a:r>
            <a:endParaRPr lang="en-US" sz="800">
              <a:latin typeface="MD Primer" pitchFamily="2" charset="77"/>
            </a:endParaRPr>
          </a:p>
        </p:txBody>
      </p:sp>
      <p:sp>
        <p:nvSpPr>
          <p:cNvPr id="11" name="Text 4">
            <a:extLst>
              <a:ext uri="{FF2B5EF4-FFF2-40B4-BE49-F238E27FC236}">
                <a16:creationId xmlns:a16="http://schemas.microsoft.com/office/drawing/2014/main" id="{92A6B7AC-532F-22CB-3776-2B17A59FFABE}"/>
              </a:ext>
            </a:extLst>
          </p:cNvPr>
          <p:cNvSpPr/>
          <p:nvPr/>
        </p:nvSpPr>
        <p:spPr>
          <a:xfrm>
            <a:off x="6361932" y="2515969"/>
            <a:ext cx="1361715" cy="631390"/>
          </a:xfrm>
          <a:prstGeom prst="rect">
            <a:avLst/>
          </a:prstGeom>
          <a:noFill/>
          <a:ln/>
        </p:spPr>
        <p:txBody>
          <a:bodyPr wrap="square" lIns="0" tIns="0" rIns="0" bIns="0" rtlCol="0" anchor="t"/>
          <a:lstStyle/>
          <a:p>
            <a:pPr>
              <a:lnSpc>
                <a:spcPts val="3959"/>
              </a:lnSpc>
            </a:pPr>
            <a:r>
              <a:rPr lang="en-US" sz="3599">
                <a:solidFill>
                  <a:srgbClr val="FFFFFF">
                    <a:alpha val="100000"/>
                  </a:srgbClr>
                </a:solidFill>
                <a:latin typeface="MD Primer Light"/>
                <a:cs typeface="MD Primer Light"/>
              </a:rPr>
              <a:t>$100K</a:t>
            </a:r>
            <a:endParaRPr lang="en-US" sz="3599">
              <a:solidFill>
                <a:srgbClr val="FFFFFF"/>
              </a:solidFill>
              <a:latin typeface="MD Primer Light"/>
              <a:cs typeface="MD Primer Light"/>
            </a:endParaRPr>
          </a:p>
        </p:txBody>
      </p:sp>
      <p:sp>
        <p:nvSpPr>
          <p:cNvPr id="12" name="Text 5">
            <a:extLst>
              <a:ext uri="{FF2B5EF4-FFF2-40B4-BE49-F238E27FC236}">
                <a16:creationId xmlns:a16="http://schemas.microsoft.com/office/drawing/2014/main" id="{E46D04C5-0EF4-2649-28D6-61ED1403FE22}"/>
              </a:ext>
            </a:extLst>
          </p:cNvPr>
          <p:cNvSpPr/>
          <p:nvPr/>
        </p:nvSpPr>
        <p:spPr>
          <a:xfrm>
            <a:off x="6361932" y="3068347"/>
            <a:ext cx="1562092" cy="292062"/>
          </a:xfrm>
          <a:prstGeom prst="rect">
            <a:avLst/>
          </a:prstGeom>
          <a:noFill/>
          <a:ln/>
        </p:spPr>
        <p:txBody>
          <a:bodyPr wrap="square" lIns="0" tIns="0" rIns="0" bIns="0" rtlCol="0" anchor="t"/>
          <a:lstStyle/>
          <a:p>
            <a:pPr>
              <a:lnSpc>
                <a:spcPts val="990"/>
              </a:lnSpc>
            </a:pPr>
            <a:r>
              <a:rPr lang="en-US" sz="900" kern="0" spc="45">
                <a:solidFill>
                  <a:srgbClr val="FFFFFF">
                    <a:alpha val="100000"/>
                  </a:srgbClr>
                </a:solidFill>
                <a:ea typeface="+mn-lt"/>
                <a:cs typeface="+mn-lt"/>
              </a:rPr>
              <a:t>Average increases in net operating income by implementing smart tech*</a:t>
            </a:r>
            <a:endParaRPr lang="en-US" sz="900"/>
          </a:p>
        </p:txBody>
      </p:sp>
      <p:sp>
        <p:nvSpPr>
          <p:cNvPr id="16" name="Text 4">
            <a:extLst>
              <a:ext uri="{FF2B5EF4-FFF2-40B4-BE49-F238E27FC236}">
                <a16:creationId xmlns:a16="http://schemas.microsoft.com/office/drawing/2014/main" id="{674EBEFB-805F-10DF-B24C-8353B3D03192}"/>
              </a:ext>
            </a:extLst>
          </p:cNvPr>
          <p:cNvSpPr/>
          <p:nvPr/>
        </p:nvSpPr>
        <p:spPr>
          <a:xfrm>
            <a:off x="8162789" y="2515969"/>
            <a:ext cx="1562092" cy="631390"/>
          </a:xfrm>
          <a:prstGeom prst="rect">
            <a:avLst/>
          </a:prstGeom>
          <a:noFill/>
          <a:ln/>
        </p:spPr>
        <p:txBody>
          <a:bodyPr wrap="square" lIns="0" tIns="0" rIns="0" bIns="0" rtlCol="0" anchor="t"/>
          <a:lstStyle/>
          <a:p>
            <a:pPr>
              <a:lnSpc>
                <a:spcPts val="3959"/>
              </a:lnSpc>
            </a:pPr>
            <a:r>
              <a:rPr lang="en-US" sz="3599">
                <a:solidFill>
                  <a:srgbClr val="FFFFFF">
                    <a:alpha val="100000"/>
                  </a:srgbClr>
                </a:solidFill>
                <a:latin typeface="MD Primer Light"/>
                <a:ea typeface="+mn-lt"/>
                <a:cs typeface="MD Primer Light"/>
              </a:rPr>
              <a:t>$1.74M</a:t>
            </a:r>
            <a:endParaRPr lang="en-US" sz="900"/>
          </a:p>
        </p:txBody>
      </p:sp>
      <p:sp>
        <p:nvSpPr>
          <p:cNvPr id="17" name="Text 5">
            <a:extLst>
              <a:ext uri="{FF2B5EF4-FFF2-40B4-BE49-F238E27FC236}">
                <a16:creationId xmlns:a16="http://schemas.microsoft.com/office/drawing/2014/main" id="{9AB3692F-98B7-EEB6-58E0-79B4E5C928E7}"/>
              </a:ext>
            </a:extLst>
          </p:cNvPr>
          <p:cNvSpPr/>
          <p:nvPr/>
        </p:nvSpPr>
        <p:spPr>
          <a:xfrm>
            <a:off x="8162789" y="3068347"/>
            <a:ext cx="1562092" cy="292062"/>
          </a:xfrm>
          <a:prstGeom prst="rect">
            <a:avLst/>
          </a:prstGeom>
          <a:noFill/>
          <a:ln/>
        </p:spPr>
        <p:txBody>
          <a:bodyPr wrap="square" lIns="0" tIns="0" rIns="0" bIns="0" rtlCol="0" anchor="t"/>
          <a:lstStyle/>
          <a:p>
            <a:pPr>
              <a:lnSpc>
                <a:spcPts val="990"/>
              </a:lnSpc>
            </a:pPr>
            <a:r>
              <a:rPr lang="en-US" sz="900" kern="0" spc="45">
                <a:solidFill>
                  <a:srgbClr val="FFFFFF">
                    <a:alpha val="100000"/>
                  </a:srgbClr>
                </a:solidFill>
                <a:ea typeface="+mn-lt"/>
                <a:cs typeface="+mn-lt"/>
              </a:rPr>
              <a:t>Boost in property value at the average 250-unit community*</a:t>
            </a:r>
            <a:endParaRPr lang="en-US" sz="900"/>
          </a:p>
        </p:txBody>
      </p:sp>
      <p:sp>
        <p:nvSpPr>
          <p:cNvPr id="19" name="Text 4">
            <a:extLst>
              <a:ext uri="{FF2B5EF4-FFF2-40B4-BE49-F238E27FC236}">
                <a16:creationId xmlns:a16="http://schemas.microsoft.com/office/drawing/2014/main" id="{F65D0004-14F4-2493-8B1E-EF82662E6A90}"/>
              </a:ext>
            </a:extLst>
          </p:cNvPr>
          <p:cNvSpPr/>
          <p:nvPr/>
        </p:nvSpPr>
        <p:spPr>
          <a:xfrm>
            <a:off x="9963645" y="2515969"/>
            <a:ext cx="1565418" cy="631390"/>
          </a:xfrm>
          <a:prstGeom prst="rect">
            <a:avLst/>
          </a:prstGeom>
          <a:noFill/>
          <a:ln/>
        </p:spPr>
        <p:txBody>
          <a:bodyPr wrap="square" lIns="0" tIns="0" rIns="0" bIns="0" rtlCol="0" anchor="t"/>
          <a:lstStyle/>
          <a:p>
            <a:pPr>
              <a:lnSpc>
                <a:spcPts val="3959"/>
              </a:lnSpc>
            </a:pPr>
            <a:r>
              <a:rPr lang="en-US" sz="3599">
                <a:solidFill>
                  <a:srgbClr val="FFFFFF"/>
                </a:solidFill>
                <a:latin typeface="MD Primer Light"/>
                <a:cs typeface="MD Primer Light"/>
              </a:rPr>
              <a:t>$5,880</a:t>
            </a:r>
          </a:p>
        </p:txBody>
      </p:sp>
      <p:sp>
        <p:nvSpPr>
          <p:cNvPr id="20" name="Text 5">
            <a:extLst>
              <a:ext uri="{FF2B5EF4-FFF2-40B4-BE49-F238E27FC236}">
                <a16:creationId xmlns:a16="http://schemas.microsoft.com/office/drawing/2014/main" id="{F095BCF6-E108-6204-DAFE-93EE7B808CA0}"/>
              </a:ext>
            </a:extLst>
          </p:cNvPr>
          <p:cNvSpPr/>
          <p:nvPr/>
        </p:nvSpPr>
        <p:spPr>
          <a:xfrm>
            <a:off x="9963645" y="3097651"/>
            <a:ext cx="1562092" cy="292062"/>
          </a:xfrm>
          <a:prstGeom prst="rect">
            <a:avLst/>
          </a:prstGeom>
          <a:noFill/>
          <a:ln/>
        </p:spPr>
        <p:txBody>
          <a:bodyPr wrap="square" lIns="0" tIns="0" rIns="0" bIns="0" rtlCol="0" anchor="t"/>
          <a:lstStyle/>
          <a:p>
            <a:pPr>
              <a:lnSpc>
                <a:spcPts val="990"/>
              </a:lnSpc>
            </a:pPr>
            <a:r>
              <a:rPr lang="en-US" sz="900" kern="0" spc="45">
                <a:solidFill>
                  <a:srgbClr val="FFFFFF">
                    <a:alpha val="100000"/>
                  </a:srgbClr>
                </a:solidFill>
                <a:latin typeface="MD Primer Regular"/>
                <a:cs typeface="MD Primer Regular"/>
              </a:rPr>
              <a:t>Yearly savings in rekeying expenses for average 250-unit community*</a:t>
            </a:r>
            <a:endParaRPr lang="en-US" sz="900">
              <a:cs typeface="MD Primer"/>
            </a:endParaRPr>
          </a:p>
        </p:txBody>
      </p:sp>
      <p:sp>
        <p:nvSpPr>
          <p:cNvPr id="28" name="Text 8">
            <a:extLst>
              <a:ext uri="{FF2B5EF4-FFF2-40B4-BE49-F238E27FC236}">
                <a16:creationId xmlns:a16="http://schemas.microsoft.com/office/drawing/2014/main" id="{F81DEDC0-F4E3-504D-131C-7F3686233E0C}"/>
              </a:ext>
            </a:extLst>
          </p:cNvPr>
          <p:cNvSpPr/>
          <p:nvPr/>
        </p:nvSpPr>
        <p:spPr>
          <a:xfrm>
            <a:off x="6641785" y="5481533"/>
            <a:ext cx="5018499" cy="138499"/>
          </a:xfrm>
          <a:prstGeom prst="rect">
            <a:avLst/>
          </a:prstGeom>
          <a:noFill/>
          <a:ln/>
        </p:spPr>
        <p:txBody>
          <a:bodyPr wrap="square" lIns="0" tIns="0" rIns="0" bIns="0" rtlCol="0" anchor="t">
            <a:spAutoFit/>
          </a:bodyP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defTabSz="914217">
              <a:spcAft>
                <a:spcPts val="800"/>
              </a:spcAft>
              <a:defRPr/>
            </a:pPr>
            <a:r>
              <a:rPr lang="en-US" kern="0" spc="45">
                <a:solidFill>
                  <a:srgbClr val="FFFFFF">
                    <a:alpha val="100000"/>
                  </a:srgbClr>
                </a:solidFill>
                <a:ea typeface="+mn-lt"/>
                <a:cs typeface="+mn-lt"/>
              </a:rPr>
              <a:t>CEO</a:t>
            </a:r>
            <a:endParaRPr lang="en-US" sz="450"/>
          </a:p>
        </p:txBody>
      </p:sp>
      <p:sp>
        <p:nvSpPr>
          <p:cNvPr id="29" name="Text 8">
            <a:extLst>
              <a:ext uri="{FF2B5EF4-FFF2-40B4-BE49-F238E27FC236}">
                <a16:creationId xmlns:a16="http://schemas.microsoft.com/office/drawing/2014/main" id="{E88678F4-8C93-0429-E858-3296C1389E03}"/>
              </a:ext>
            </a:extLst>
          </p:cNvPr>
          <p:cNvSpPr/>
          <p:nvPr/>
        </p:nvSpPr>
        <p:spPr>
          <a:xfrm>
            <a:off x="6641785" y="5630958"/>
            <a:ext cx="5018499" cy="138499"/>
          </a:xfrm>
          <a:prstGeom prst="rect">
            <a:avLst/>
          </a:prstGeom>
          <a:noFill/>
          <a:ln/>
        </p:spPr>
        <p:txBody>
          <a:bodyPr wrap="square" lIns="0" tIns="0" rIns="0" bIns="0" rtlCol="0" anchor="t">
            <a:spAutoFit/>
          </a:bodyP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defTabSz="914217">
              <a:spcAft>
                <a:spcPts val="800"/>
              </a:spcAft>
              <a:defRPr/>
            </a:pPr>
            <a:r>
              <a:rPr lang="en-US" kern="0" spc="45">
                <a:solidFill>
                  <a:srgbClr val="FFFFFF">
                    <a:alpha val="100000"/>
                  </a:srgbClr>
                </a:solidFill>
                <a:latin typeface="MD Primer"/>
                <a:cs typeface="MD Primer"/>
              </a:rPr>
              <a:t>Ambient, formerly Level M</a:t>
            </a:r>
            <a:endParaRPr lang="en-US" sz="450"/>
          </a:p>
        </p:txBody>
      </p:sp>
      <p:cxnSp>
        <p:nvCxnSpPr>
          <p:cNvPr id="33" name="Straight Connector 32">
            <a:extLst>
              <a:ext uri="{FF2B5EF4-FFF2-40B4-BE49-F238E27FC236}">
                <a16:creationId xmlns:a16="http://schemas.microsoft.com/office/drawing/2014/main" id="{3088010D-735B-1AEF-48D7-18F12B4F532A}"/>
              </a:ext>
            </a:extLst>
          </p:cNvPr>
          <p:cNvCxnSpPr/>
          <p:nvPr/>
        </p:nvCxnSpPr>
        <p:spPr>
          <a:xfrm>
            <a:off x="6361932" y="5398813"/>
            <a:ext cx="2159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 8">
            <a:extLst>
              <a:ext uri="{FF2B5EF4-FFF2-40B4-BE49-F238E27FC236}">
                <a16:creationId xmlns:a16="http://schemas.microsoft.com/office/drawing/2014/main" id="{2C3428F4-8F4A-CCC1-EC84-140B4B6D0B15}"/>
              </a:ext>
            </a:extLst>
          </p:cNvPr>
          <p:cNvSpPr/>
          <p:nvPr/>
        </p:nvSpPr>
        <p:spPr>
          <a:xfrm>
            <a:off x="6641785" y="5310061"/>
            <a:ext cx="5018499" cy="138499"/>
          </a:xfrm>
          <a:prstGeom prst="rect">
            <a:avLst/>
          </a:prstGeom>
          <a:noFill/>
          <a:ln/>
        </p:spPr>
        <p:txBody>
          <a:bodyPr wrap="square" lIns="0" tIns="0" rIns="0" bIns="0" rtlCol="0" anchor="t">
            <a:spAutoFit/>
          </a:bodyP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defTabSz="914217">
              <a:spcAft>
                <a:spcPts val="800"/>
              </a:spcAft>
              <a:defRPr/>
            </a:pPr>
            <a:r>
              <a:rPr lang="en-US" kern="0" spc="45">
                <a:solidFill>
                  <a:srgbClr val="FFFFFF">
                    <a:alpha val="100000"/>
                  </a:srgbClr>
                </a:solidFill>
                <a:ea typeface="+mn-lt"/>
                <a:cs typeface="+mn-lt"/>
              </a:rPr>
              <a:t>Mike Rovito</a:t>
            </a:r>
            <a:endParaRPr lang="en-US" sz="450"/>
          </a:p>
        </p:txBody>
      </p:sp>
      <p:sp>
        <p:nvSpPr>
          <p:cNvPr id="15" name="Text 8">
            <a:extLst>
              <a:ext uri="{FF2B5EF4-FFF2-40B4-BE49-F238E27FC236}">
                <a16:creationId xmlns:a16="http://schemas.microsoft.com/office/drawing/2014/main" id="{4D738D1F-CB52-AC18-52E1-ABADB6700B8E}"/>
              </a:ext>
            </a:extLst>
          </p:cNvPr>
          <p:cNvSpPr/>
          <p:nvPr/>
        </p:nvSpPr>
        <p:spPr>
          <a:xfrm>
            <a:off x="6640911" y="6285412"/>
            <a:ext cx="5018499" cy="138499"/>
          </a:xfrm>
          <a:prstGeom prst="rect">
            <a:avLst/>
          </a:prstGeom>
          <a:noFill/>
          <a:ln/>
        </p:spPr>
        <p:txBody>
          <a:bodyPr wrap="square" lIns="0" tIns="0" rIns="0" bIns="0" rtlCol="0" anchor="t">
            <a:spAutoFit/>
          </a:bodyPr>
          <a:lstStyle>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a:lstStyle>
          <a:p>
            <a:pPr algn="r" defTabSz="914217">
              <a:spcAft>
                <a:spcPts val="800"/>
              </a:spcAft>
              <a:defRPr/>
            </a:pPr>
            <a:r>
              <a:rPr lang="en-US" i="1" kern="0" spc="45">
                <a:solidFill>
                  <a:srgbClr val="FFFFFF">
                    <a:alpha val="100000"/>
                  </a:srgbClr>
                </a:solidFill>
                <a:latin typeface="MD Primer"/>
                <a:cs typeface="MD Primer"/>
              </a:rPr>
              <a:t>*Data from </a:t>
            </a:r>
            <a:r>
              <a:rPr lang="en-US" i="1" kern="0" spc="45">
                <a:solidFill>
                  <a:srgbClr val="FFFFFF">
                    <a:alpha val="100000"/>
                  </a:srgbClr>
                </a:solidFill>
                <a:latin typeface="MD Primer"/>
                <a:cs typeface="MD Primer"/>
                <a:hlinkClick r:id="rId4"/>
              </a:rPr>
              <a:t>Ambient Insights</a:t>
            </a:r>
            <a:endParaRPr lang="en-US" sz="450" i="1">
              <a:cs typeface="MD Primer"/>
            </a:endParaRPr>
          </a:p>
        </p:txBody>
      </p:sp>
    </p:spTree>
    <p:extLst>
      <p:ext uri="{BB962C8B-B14F-4D97-AF65-F5344CB8AC3E}">
        <p14:creationId xmlns:p14="http://schemas.microsoft.com/office/powerpoint/2010/main" val="35272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screenshot of a computer&#10;&#10;Description automatically generated">
            <a:extLst>
              <a:ext uri="{FF2B5EF4-FFF2-40B4-BE49-F238E27FC236}">
                <a16:creationId xmlns:a16="http://schemas.microsoft.com/office/drawing/2014/main" id="{67B6F84B-68AD-8011-4D45-3A043CA7B958}"/>
              </a:ext>
            </a:extLst>
          </p:cNvPr>
          <p:cNvPicPr>
            <a:picLocks noGrp="1"/>
          </p:cNvPicPr>
          <p:nvPr>
            <p:ph type="pic" sz="quarter" idx="13"/>
          </p:nvPr>
        </p:nvPicPr>
        <p:blipFill>
          <a:blip r:embed="rId2"/>
          <a:srcRect t="7" b="7"/>
          <a:stretch>
            <a:fillRect/>
          </a:stretch>
        </p:blipFill>
        <p:spPr>
          <a:xfrm>
            <a:off x="0" y="447"/>
            <a:ext cx="12192000" cy="6857107"/>
          </a:xfrm>
        </p:spPr>
      </p:pic>
      <p:sp>
        <p:nvSpPr>
          <p:cNvPr id="3" name="Title 2">
            <a:extLst>
              <a:ext uri="{FF2B5EF4-FFF2-40B4-BE49-F238E27FC236}">
                <a16:creationId xmlns:a16="http://schemas.microsoft.com/office/drawing/2014/main" id="{B46F5802-0653-8DF1-95FC-E228FFD7F247}"/>
              </a:ext>
            </a:extLst>
          </p:cNvPr>
          <p:cNvSpPr>
            <a:spLocks noGrp="1"/>
          </p:cNvSpPr>
          <p:nvPr>
            <p:ph type="title"/>
          </p:nvPr>
        </p:nvSpPr>
        <p:spPr/>
        <p:txBody>
          <a:bodyPr/>
          <a:lstStyle/>
          <a:p>
            <a:r>
              <a:rPr lang="en-US" dirty="0">
                <a:solidFill>
                  <a:schemeClr val="bg1"/>
                </a:solidFill>
              </a:rPr>
              <a:t>Opening the door to possibilities</a:t>
            </a:r>
          </a:p>
        </p:txBody>
      </p:sp>
      <p:sp>
        <p:nvSpPr>
          <p:cNvPr id="6" name="Text Placeholder 5">
            <a:extLst>
              <a:ext uri="{FF2B5EF4-FFF2-40B4-BE49-F238E27FC236}">
                <a16:creationId xmlns:a16="http://schemas.microsoft.com/office/drawing/2014/main" id="{9E19BD2F-6030-1585-FDE5-3CC28E42121F}"/>
              </a:ext>
            </a:extLst>
          </p:cNvPr>
          <p:cNvSpPr>
            <a:spLocks noGrp="1"/>
          </p:cNvSpPr>
          <p:nvPr>
            <p:ph type="body" sz="quarter" idx="16"/>
          </p:nvPr>
        </p:nvSpPr>
        <p:spPr>
          <a:xfrm>
            <a:off x="6299656" y="2372555"/>
            <a:ext cx="5218227" cy="998222"/>
          </a:xfrm>
        </p:spPr>
        <p:txBody>
          <a:bodyPr vert="horz" lIns="0" tIns="0" rIns="0" bIns="0" rtlCol="0" anchor="t">
            <a:spAutoFit/>
          </a:bodyPr>
          <a:lstStyle/>
          <a:p>
            <a:pPr marL="0" indent="0">
              <a:buNone/>
            </a:pPr>
            <a:r>
              <a:rPr lang="en-US" dirty="0">
                <a:solidFill>
                  <a:schemeClr val="bg1"/>
                </a:solidFill>
                <a:ea typeface="+mn-lt"/>
                <a:cs typeface="+mn-lt"/>
              </a:rPr>
              <a:t>Prior to our engagement, Level merged with </a:t>
            </a:r>
            <a:r>
              <a:rPr lang="en-US" dirty="0" err="1">
                <a:solidFill>
                  <a:schemeClr val="bg1"/>
                </a:solidFill>
                <a:ea typeface="+mn-lt"/>
                <a:cs typeface="+mn-lt"/>
              </a:rPr>
              <a:t>Dwelo</a:t>
            </a:r>
            <a:r>
              <a:rPr lang="en-US" dirty="0">
                <a:solidFill>
                  <a:schemeClr val="bg1"/>
                </a:solidFill>
                <a:ea typeface="+mn-lt"/>
                <a:cs typeface="+mn-lt"/>
              </a:rPr>
              <a:t>, a leader in smart home solutions—primarily for the apartment and rental industry—to create Level M. The acquisition allowed Level to leverage </a:t>
            </a:r>
            <a:r>
              <a:rPr lang="en-US" dirty="0" err="1">
                <a:solidFill>
                  <a:schemeClr val="bg1"/>
                </a:solidFill>
                <a:ea typeface="+mn-lt"/>
                <a:cs typeface="+mn-lt"/>
              </a:rPr>
              <a:t>Dwelo’s</a:t>
            </a:r>
            <a:r>
              <a:rPr lang="en-US" dirty="0">
                <a:solidFill>
                  <a:schemeClr val="bg1"/>
                </a:solidFill>
                <a:ea typeface="+mn-lt"/>
                <a:cs typeface="+mn-lt"/>
              </a:rPr>
              <a:t> powerful technology, but left the partnership visually undefined. Material+ was tasked with designing an elevated, Level-branded web experience on top of an enhanced technology platform for their multi-family staff experience. </a:t>
            </a:r>
            <a:endParaRPr lang="en-US" dirty="0">
              <a:solidFill>
                <a:schemeClr val="bg1"/>
              </a:solidFill>
            </a:endParaRPr>
          </a:p>
        </p:txBody>
      </p:sp>
      <p:sp>
        <p:nvSpPr>
          <p:cNvPr id="9" name="Text Placeholder 8">
            <a:extLst>
              <a:ext uri="{FF2B5EF4-FFF2-40B4-BE49-F238E27FC236}">
                <a16:creationId xmlns:a16="http://schemas.microsoft.com/office/drawing/2014/main" id="{6C71CAAD-26B5-3D25-A263-1D8EBBAE32EC}"/>
              </a:ext>
            </a:extLst>
          </p:cNvPr>
          <p:cNvSpPr>
            <a:spLocks noGrp="1"/>
          </p:cNvSpPr>
          <p:nvPr>
            <p:ph type="body" sz="quarter" idx="18"/>
          </p:nvPr>
        </p:nvSpPr>
        <p:spPr>
          <a:xfrm>
            <a:off x="6299657" y="4024540"/>
            <a:ext cx="5218227" cy="1107851"/>
          </a:xfrm>
        </p:spPr>
        <p:txBody>
          <a:bodyPr vert="horz" lIns="0" tIns="0" rIns="0" bIns="0" rtlCol="0" anchor="t">
            <a:spAutoFit/>
          </a:bodyPr>
          <a:lstStyle/>
          <a:p>
            <a:pPr marL="0" indent="0">
              <a:buNone/>
            </a:pPr>
            <a:r>
              <a:rPr lang="en-US" dirty="0">
                <a:solidFill>
                  <a:schemeClr val="bg1"/>
                </a:solidFill>
                <a:ea typeface="+mn-lt"/>
                <a:cs typeface="+mn-lt"/>
              </a:rPr>
              <a:t>To unify </a:t>
            </a:r>
            <a:r>
              <a:rPr lang="en-US" dirty="0" err="1">
                <a:solidFill>
                  <a:schemeClr val="bg1"/>
                </a:solidFill>
                <a:ea typeface="+mn-lt"/>
                <a:cs typeface="+mn-lt"/>
              </a:rPr>
              <a:t>Dwelo’s</a:t>
            </a:r>
            <a:r>
              <a:rPr lang="en-US" dirty="0">
                <a:solidFill>
                  <a:schemeClr val="bg1"/>
                </a:solidFill>
                <a:ea typeface="+mn-lt"/>
                <a:cs typeface="+mn-lt"/>
              </a:rPr>
              <a:t> technology with Level’s clean, streamlined UI, Material+ developed an in-depth design language system—supported by UX writing and strategy—and worked closely with Level’s product team to design a user-friendly experience that both removed barriers for staff and surfaced the right information at the right time, providing customized, easy, and secure access to staff, residents, visitors, and prospects. </a:t>
            </a:r>
            <a:endParaRPr lang="en-US" dirty="0">
              <a:solidFill>
                <a:schemeClr val="bg1"/>
              </a:solidFill>
            </a:endParaRPr>
          </a:p>
        </p:txBody>
      </p:sp>
      <p:sp>
        <p:nvSpPr>
          <p:cNvPr id="12" name="Text Placeholder 8">
            <a:extLst>
              <a:ext uri="{FF2B5EF4-FFF2-40B4-BE49-F238E27FC236}">
                <a16:creationId xmlns:a16="http://schemas.microsoft.com/office/drawing/2014/main" id="{3B9FEFCD-8C4E-5520-C4DA-D2E3A8CABA18}"/>
              </a:ext>
            </a:extLst>
          </p:cNvPr>
          <p:cNvSpPr txBox="1">
            <a:spLocks/>
          </p:cNvSpPr>
          <p:nvPr/>
        </p:nvSpPr>
        <p:spPr>
          <a:xfrm>
            <a:off x="6277271" y="5666839"/>
            <a:ext cx="5218227" cy="369332"/>
          </a:xfrm>
          <a:prstGeom prst="rect">
            <a:avLst/>
          </a:prstGeom>
        </p:spPr>
        <p:txBody>
          <a:bodyPr vert="horz" lIns="0" tIns="0" rIns="0" bIns="0" rtlCol="0">
            <a:spAutoFit/>
          </a:bodyPr>
          <a:lstStyle>
            <a:lvl1pPr marL="0" indent="0" algn="l" defTabSz="1828800" rtl="0" eaLnBrk="1" latinLnBrk="0" hangingPunct="1">
              <a:lnSpc>
                <a:spcPct val="100000"/>
              </a:lnSpc>
              <a:spcBef>
                <a:spcPts val="2000"/>
              </a:spcBef>
              <a:buFont typeface="Arial" panose="020B0604020202020204" pitchFamily="34" charset="0"/>
              <a:buNone/>
              <a:defRPr sz="2400" b="0" i="0" kern="1200">
                <a:solidFill>
                  <a:schemeClr val="bg1"/>
                </a:solidFill>
                <a:latin typeface="+mn-lt"/>
                <a:ea typeface="+mn-ea"/>
                <a:cs typeface="+mn-cs"/>
              </a:defRPr>
            </a:lvl1pPr>
            <a:lvl2pPr marL="914400" indent="0" algn="l" defTabSz="1828800" rtl="0" eaLnBrk="1" latinLnBrk="0" hangingPunct="1">
              <a:lnSpc>
                <a:spcPct val="100000"/>
              </a:lnSpc>
              <a:spcBef>
                <a:spcPts val="1000"/>
              </a:spcBef>
              <a:buFont typeface="Arial" panose="020B0604020202020204" pitchFamily="34" charset="0"/>
              <a:buNone/>
              <a:defRPr sz="4800" kern="1200">
                <a:solidFill>
                  <a:schemeClr val="bg1"/>
                </a:solidFill>
                <a:latin typeface="+mn-lt"/>
                <a:ea typeface="+mn-ea"/>
                <a:cs typeface="+mn-cs"/>
              </a:defRPr>
            </a:lvl2pPr>
            <a:lvl3pPr marL="1828800" indent="0" algn="l" defTabSz="1828800" rtl="0" eaLnBrk="1" latinLnBrk="0" hangingPunct="1">
              <a:lnSpc>
                <a:spcPct val="100000"/>
              </a:lnSpc>
              <a:spcBef>
                <a:spcPts val="1000"/>
              </a:spcBef>
              <a:buFont typeface="Arial" panose="020B0604020202020204" pitchFamily="34" charset="0"/>
              <a:buNone/>
              <a:defRPr sz="4000" kern="1200">
                <a:solidFill>
                  <a:schemeClr val="bg1"/>
                </a:solidFill>
                <a:latin typeface="+mn-lt"/>
                <a:ea typeface="+mn-ea"/>
                <a:cs typeface="+mn-cs"/>
              </a:defRPr>
            </a:lvl3pPr>
            <a:lvl4pPr marL="27432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200" dirty="0"/>
              <a:t>An elevated brand expression and web application for Level’s multi-dwelling unit (MDU) staff experience.</a:t>
            </a:r>
          </a:p>
        </p:txBody>
      </p:sp>
      <p:sp>
        <p:nvSpPr>
          <p:cNvPr id="13" name="Text Placeholder 9">
            <a:extLst>
              <a:ext uri="{FF2B5EF4-FFF2-40B4-BE49-F238E27FC236}">
                <a16:creationId xmlns:a16="http://schemas.microsoft.com/office/drawing/2014/main" id="{E2E7C29F-5631-F84D-C338-BEA2DB8A6BFD}"/>
              </a:ext>
            </a:extLst>
          </p:cNvPr>
          <p:cNvSpPr txBox="1">
            <a:spLocks/>
          </p:cNvSpPr>
          <p:nvPr/>
        </p:nvSpPr>
        <p:spPr>
          <a:xfrm>
            <a:off x="6277271" y="5375990"/>
            <a:ext cx="5218227" cy="138499"/>
          </a:xfrm>
          <a:prstGeom prst="rect">
            <a:avLst/>
          </a:prstGeom>
        </p:spPr>
        <p:txBody>
          <a:bodyPr vert="horz" lIns="0" tIns="0" rIns="0" bIns="0" rtlCol="0">
            <a:spAutoFit/>
          </a:bodyPr>
          <a:lstStyle>
            <a:lvl1pPr marL="0" indent="0" algn="l" defTabSz="1828800" rtl="0" eaLnBrk="1" latinLnBrk="0" hangingPunct="1">
              <a:lnSpc>
                <a:spcPct val="100000"/>
              </a:lnSpc>
              <a:spcBef>
                <a:spcPts val="2000"/>
              </a:spcBef>
              <a:buFont typeface="Arial" panose="020B0604020202020204" pitchFamily="34" charset="0"/>
              <a:buNone/>
              <a:defRPr sz="1800" b="0" i="0" kern="1200" cap="all" spc="200" baseline="0">
                <a:solidFill>
                  <a:schemeClr val="bg1"/>
                </a:solidFill>
                <a:latin typeface="+mn-lt"/>
                <a:ea typeface="+mn-ea"/>
                <a:cs typeface="+mn-cs"/>
              </a:defRPr>
            </a:lvl1pPr>
            <a:lvl2pPr marL="914400" indent="0" algn="l" defTabSz="1828800" rtl="0" eaLnBrk="1" latinLnBrk="0" hangingPunct="1">
              <a:lnSpc>
                <a:spcPct val="100000"/>
              </a:lnSpc>
              <a:spcBef>
                <a:spcPts val="1000"/>
              </a:spcBef>
              <a:buFont typeface="Arial" panose="020B0604020202020204" pitchFamily="34" charset="0"/>
              <a:buNone/>
              <a:defRPr sz="4800" kern="1200">
                <a:solidFill>
                  <a:schemeClr val="bg1"/>
                </a:solidFill>
                <a:latin typeface="+mn-lt"/>
                <a:ea typeface="+mn-ea"/>
                <a:cs typeface="+mn-cs"/>
              </a:defRPr>
            </a:lvl2pPr>
            <a:lvl3pPr marL="1828800" indent="0" algn="l" defTabSz="1828800" rtl="0" eaLnBrk="1" latinLnBrk="0" hangingPunct="1">
              <a:lnSpc>
                <a:spcPct val="100000"/>
              </a:lnSpc>
              <a:spcBef>
                <a:spcPts val="1000"/>
              </a:spcBef>
              <a:buFont typeface="Arial" panose="020B0604020202020204" pitchFamily="34" charset="0"/>
              <a:buNone/>
              <a:defRPr sz="4000" kern="1200">
                <a:solidFill>
                  <a:schemeClr val="bg1"/>
                </a:solidFill>
                <a:latin typeface="+mn-lt"/>
                <a:ea typeface="+mn-ea"/>
                <a:cs typeface="+mn-cs"/>
              </a:defRPr>
            </a:lvl3pPr>
            <a:lvl4pPr marL="27432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900" dirty="0"/>
              <a:t>Solution</a:t>
            </a:r>
          </a:p>
        </p:txBody>
      </p:sp>
      <p:sp>
        <p:nvSpPr>
          <p:cNvPr id="8" name="Slide Number Placeholder 4">
            <a:extLst>
              <a:ext uri="{FF2B5EF4-FFF2-40B4-BE49-F238E27FC236}">
                <a16:creationId xmlns:a16="http://schemas.microsoft.com/office/drawing/2014/main" id="{27926ED1-1785-2B08-215F-E05C43D7F776}"/>
              </a:ext>
            </a:extLst>
          </p:cNvPr>
          <p:cNvSpPr>
            <a:spLocks noGrp="1"/>
          </p:cNvSpPr>
          <p:nvPr>
            <p:ph type="sldNum" sz="quarter" idx="15"/>
          </p:nvPr>
        </p:nvSpPr>
        <p:spPr>
          <a:xfrm>
            <a:off x="11695971" y="6355969"/>
            <a:ext cx="496029" cy="501585"/>
          </a:xfrm>
        </p:spPr>
        <p:txBody>
          <a:bodyPr/>
          <a:lstStyle/>
          <a:p>
            <a:fld id="{330EA680-D336-4FF7-8B7A-9848BB0A1C32}" type="slidenum">
              <a:rPr lang="en-US" smtClean="0"/>
              <a:pPr/>
              <a:t>2</a:t>
            </a:fld>
            <a:endParaRPr lang="en-US"/>
          </a:p>
        </p:txBody>
      </p:sp>
      <p:sp>
        <p:nvSpPr>
          <p:cNvPr id="4" name="Text Placeholder 9">
            <a:extLst>
              <a:ext uri="{FF2B5EF4-FFF2-40B4-BE49-F238E27FC236}">
                <a16:creationId xmlns:a16="http://schemas.microsoft.com/office/drawing/2014/main" id="{FC62C707-1351-973E-C255-F28BF14251CC}"/>
              </a:ext>
            </a:extLst>
          </p:cNvPr>
          <p:cNvSpPr txBox="1">
            <a:spLocks/>
          </p:cNvSpPr>
          <p:nvPr/>
        </p:nvSpPr>
        <p:spPr>
          <a:xfrm>
            <a:off x="6299656" y="3713294"/>
            <a:ext cx="5218227" cy="138499"/>
          </a:xfrm>
          <a:prstGeom prst="rect">
            <a:avLst/>
          </a:prstGeom>
        </p:spPr>
        <p:txBody>
          <a:bodyPr vert="horz" lIns="0" tIns="0" rIns="0" bIns="0" rtlCol="0">
            <a:spAutoFit/>
          </a:bodyPr>
          <a:lstStyle>
            <a:lvl1pPr marL="0" indent="0" algn="l" defTabSz="1828800" rtl="0" eaLnBrk="1" latinLnBrk="0" hangingPunct="1">
              <a:lnSpc>
                <a:spcPct val="100000"/>
              </a:lnSpc>
              <a:spcBef>
                <a:spcPts val="2000"/>
              </a:spcBef>
              <a:buFont typeface="Arial" panose="020B0604020202020204" pitchFamily="34" charset="0"/>
              <a:buNone/>
              <a:defRPr sz="1800" b="0" i="0" kern="1200" cap="all" spc="200" baseline="0">
                <a:solidFill>
                  <a:schemeClr val="bg1"/>
                </a:solidFill>
                <a:latin typeface="+mn-lt"/>
                <a:ea typeface="+mn-ea"/>
                <a:cs typeface="+mn-cs"/>
              </a:defRPr>
            </a:lvl1pPr>
            <a:lvl2pPr marL="914400" indent="0" algn="l" defTabSz="1828800" rtl="0" eaLnBrk="1" latinLnBrk="0" hangingPunct="1">
              <a:lnSpc>
                <a:spcPct val="100000"/>
              </a:lnSpc>
              <a:spcBef>
                <a:spcPts val="1000"/>
              </a:spcBef>
              <a:buFont typeface="Arial" panose="020B0604020202020204" pitchFamily="34" charset="0"/>
              <a:buNone/>
              <a:defRPr sz="4800" kern="1200">
                <a:solidFill>
                  <a:schemeClr val="bg1"/>
                </a:solidFill>
                <a:latin typeface="+mn-lt"/>
                <a:ea typeface="+mn-ea"/>
                <a:cs typeface="+mn-cs"/>
              </a:defRPr>
            </a:lvl2pPr>
            <a:lvl3pPr marL="1828800" indent="0" algn="l" defTabSz="1828800" rtl="0" eaLnBrk="1" latinLnBrk="0" hangingPunct="1">
              <a:lnSpc>
                <a:spcPct val="100000"/>
              </a:lnSpc>
              <a:spcBef>
                <a:spcPts val="1000"/>
              </a:spcBef>
              <a:buFont typeface="Arial" panose="020B0604020202020204" pitchFamily="34" charset="0"/>
              <a:buNone/>
              <a:defRPr sz="4000" kern="1200">
                <a:solidFill>
                  <a:schemeClr val="bg1"/>
                </a:solidFill>
                <a:latin typeface="+mn-lt"/>
                <a:ea typeface="+mn-ea"/>
                <a:cs typeface="+mn-cs"/>
              </a:defRPr>
            </a:lvl3pPr>
            <a:lvl4pPr marL="27432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900" dirty="0"/>
              <a:t>approach</a:t>
            </a:r>
          </a:p>
        </p:txBody>
      </p:sp>
      <p:sp>
        <p:nvSpPr>
          <p:cNvPr id="17" name="Text Placeholder 9">
            <a:extLst>
              <a:ext uri="{FF2B5EF4-FFF2-40B4-BE49-F238E27FC236}">
                <a16:creationId xmlns:a16="http://schemas.microsoft.com/office/drawing/2014/main" id="{384C2B13-EAE6-0F56-5765-D900F9BDA8D6}"/>
              </a:ext>
            </a:extLst>
          </p:cNvPr>
          <p:cNvSpPr txBox="1">
            <a:spLocks/>
          </p:cNvSpPr>
          <p:nvPr/>
        </p:nvSpPr>
        <p:spPr>
          <a:xfrm>
            <a:off x="6299656" y="2034479"/>
            <a:ext cx="5218227" cy="138499"/>
          </a:xfrm>
          <a:prstGeom prst="rect">
            <a:avLst/>
          </a:prstGeom>
        </p:spPr>
        <p:txBody>
          <a:bodyPr vert="horz" lIns="0" tIns="0" rIns="0" bIns="0" rtlCol="0">
            <a:spAutoFit/>
          </a:bodyPr>
          <a:lstStyle>
            <a:lvl1pPr marL="0" indent="0" algn="l" defTabSz="1828800" rtl="0" eaLnBrk="1" latinLnBrk="0" hangingPunct="1">
              <a:lnSpc>
                <a:spcPct val="100000"/>
              </a:lnSpc>
              <a:spcBef>
                <a:spcPts val="2000"/>
              </a:spcBef>
              <a:buFont typeface="Arial" panose="020B0604020202020204" pitchFamily="34" charset="0"/>
              <a:buNone/>
              <a:defRPr sz="1800" b="0" i="0" kern="1200" cap="all" spc="200" baseline="0">
                <a:solidFill>
                  <a:schemeClr val="bg1"/>
                </a:solidFill>
                <a:latin typeface="+mn-lt"/>
                <a:ea typeface="+mn-ea"/>
                <a:cs typeface="+mn-cs"/>
              </a:defRPr>
            </a:lvl1pPr>
            <a:lvl2pPr marL="914400" indent="0" algn="l" defTabSz="1828800" rtl="0" eaLnBrk="1" latinLnBrk="0" hangingPunct="1">
              <a:lnSpc>
                <a:spcPct val="100000"/>
              </a:lnSpc>
              <a:spcBef>
                <a:spcPts val="1000"/>
              </a:spcBef>
              <a:buFont typeface="Arial" panose="020B0604020202020204" pitchFamily="34" charset="0"/>
              <a:buNone/>
              <a:defRPr sz="4800" kern="1200">
                <a:solidFill>
                  <a:schemeClr val="bg1"/>
                </a:solidFill>
                <a:latin typeface="+mn-lt"/>
                <a:ea typeface="+mn-ea"/>
                <a:cs typeface="+mn-cs"/>
              </a:defRPr>
            </a:lvl2pPr>
            <a:lvl3pPr marL="1828800" indent="0" algn="l" defTabSz="1828800" rtl="0" eaLnBrk="1" latinLnBrk="0" hangingPunct="1">
              <a:lnSpc>
                <a:spcPct val="100000"/>
              </a:lnSpc>
              <a:spcBef>
                <a:spcPts val="1000"/>
              </a:spcBef>
              <a:buFont typeface="Arial" panose="020B0604020202020204" pitchFamily="34" charset="0"/>
              <a:buNone/>
              <a:defRPr sz="4000" kern="1200">
                <a:solidFill>
                  <a:schemeClr val="bg1"/>
                </a:solidFill>
                <a:latin typeface="+mn-lt"/>
                <a:ea typeface="+mn-ea"/>
                <a:cs typeface="+mn-cs"/>
              </a:defRPr>
            </a:lvl3pPr>
            <a:lvl4pPr marL="27432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900" dirty="0"/>
              <a:t>challenge</a:t>
            </a:r>
          </a:p>
        </p:txBody>
      </p:sp>
    </p:spTree>
    <p:extLst>
      <p:ext uri="{BB962C8B-B14F-4D97-AF65-F5344CB8AC3E}">
        <p14:creationId xmlns:p14="http://schemas.microsoft.com/office/powerpoint/2010/main" val="2722447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screen shot of a phone&#10;&#10;Description automatically generated">
            <a:extLst>
              <a:ext uri="{FF2B5EF4-FFF2-40B4-BE49-F238E27FC236}">
                <a16:creationId xmlns:a16="http://schemas.microsoft.com/office/drawing/2014/main" id="{D919D005-B5AF-BAE8-C946-D592BC8B3571}"/>
              </a:ext>
            </a:extLst>
          </p:cNvPr>
          <p:cNvPicPr>
            <a:picLocks noGrp="1"/>
          </p:cNvPicPr>
          <p:nvPr>
            <p:ph type="pic" sz="quarter" idx="14"/>
          </p:nvPr>
        </p:nvPicPr>
        <p:blipFill>
          <a:blip r:embed="rId2"/>
          <a:srcRect t="7" b="7"/>
          <a:stretch>
            <a:fillRect/>
          </a:stretch>
        </p:blipFill>
        <p:spPr>
          <a:xfrm>
            <a:off x="0" y="447"/>
            <a:ext cx="12192000" cy="6857107"/>
          </a:xfrm>
        </p:spPr>
      </p:pic>
      <p:sp>
        <p:nvSpPr>
          <p:cNvPr id="5" name="Title 4">
            <a:extLst>
              <a:ext uri="{FF2B5EF4-FFF2-40B4-BE49-F238E27FC236}">
                <a16:creationId xmlns:a16="http://schemas.microsoft.com/office/drawing/2014/main" id="{82ADBB8D-8B72-B3D0-7521-50FC92B68A77}"/>
              </a:ext>
            </a:extLst>
          </p:cNvPr>
          <p:cNvSpPr>
            <a:spLocks noGrp="1"/>
          </p:cNvSpPr>
          <p:nvPr>
            <p:ph type="title"/>
          </p:nvPr>
        </p:nvSpPr>
        <p:spPr>
          <a:xfrm>
            <a:off x="496029" y="2180632"/>
            <a:ext cx="3466649" cy="997196"/>
          </a:xfrm>
        </p:spPr>
        <p:txBody>
          <a:bodyPr>
            <a:normAutofit fontScale="90000"/>
          </a:bodyPr>
          <a:lstStyle/>
          <a:p>
            <a:r>
              <a:rPr lang="en-US" dirty="0">
                <a:solidFill>
                  <a:schemeClr val="bg1"/>
                </a:solidFill>
              </a:rPr>
              <a:t>Defining the brand for web</a:t>
            </a:r>
          </a:p>
        </p:txBody>
      </p:sp>
      <p:sp>
        <p:nvSpPr>
          <p:cNvPr id="8" name="Text Placeholder 7">
            <a:extLst>
              <a:ext uri="{FF2B5EF4-FFF2-40B4-BE49-F238E27FC236}">
                <a16:creationId xmlns:a16="http://schemas.microsoft.com/office/drawing/2014/main" id="{2A792DC0-9A69-E2E8-012E-739038191EC9}"/>
              </a:ext>
            </a:extLst>
          </p:cNvPr>
          <p:cNvSpPr>
            <a:spLocks noGrp="1"/>
          </p:cNvSpPr>
          <p:nvPr>
            <p:ph type="body" sz="quarter" idx="24"/>
          </p:nvPr>
        </p:nvSpPr>
        <p:spPr/>
        <p:txBody>
          <a:bodyPr/>
          <a:lstStyle/>
          <a:p>
            <a:r>
              <a:rPr lang="en-US"/>
              <a:t>Level</a:t>
            </a:r>
          </a:p>
        </p:txBody>
      </p:sp>
      <p:sp>
        <p:nvSpPr>
          <p:cNvPr id="14" name="Text Placeholder 13">
            <a:extLst>
              <a:ext uri="{FF2B5EF4-FFF2-40B4-BE49-F238E27FC236}">
                <a16:creationId xmlns:a16="http://schemas.microsoft.com/office/drawing/2014/main" id="{8E4D1F5D-1EC5-D8D9-5D28-BC96E47277B0}"/>
              </a:ext>
            </a:extLst>
          </p:cNvPr>
          <p:cNvSpPr>
            <a:spLocks noGrp="1"/>
          </p:cNvSpPr>
          <p:nvPr>
            <p:ph type="body" sz="quarter" idx="16"/>
          </p:nvPr>
        </p:nvSpPr>
        <p:spPr>
          <a:xfrm>
            <a:off x="600075" y="3429000"/>
            <a:ext cx="3202920" cy="1292662"/>
          </a:xfrm>
        </p:spPr>
        <p:txBody>
          <a:bodyPr vert="horz" wrap="square" lIns="0" tIns="0" rIns="0" bIns="0" rtlCol="0" anchor="t">
            <a:spAutoFit/>
          </a:bodyPr>
          <a:lstStyle/>
          <a:p>
            <a:pPr marL="0" indent="0">
              <a:buNone/>
            </a:pPr>
            <a:r>
              <a:rPr lang="en-US" dirty="0">
                <a:solidFill>
                  <a:schemeClr val="bg1"/>
                </a:solidFill>
              </a:rPr>
              <a:t>Crafted specifically for web, the new design system, called Nebula, builds on top of Level’s existing brand foundation.</a:t>
            </a:r>
            <a:endParaRPr lang="en-US" dirty="0">
              <a:solidFill>
                <a:schemeClr val="bg1"/>
              </a:solidFill>
              <a:cs typeface="MD Primer"/>
            </a:endParaRPr>
          </a:p>
          <a:p>
            <a:pPr marL="0" indent="0">
              <a:buNone/>
            </a:pPr>
            <a:r>
              <a:rPr lang="en-US" dirty="0">
                <a:solidFill>
                  <a:schemeClr val="bg1"/>
                </a:solidFill>
                <a:cs typeface="MD Primer"/>
              </a:rPr>
              <a:t>Combining this foundational system with a theme editor feature, properties could visually boast Level's brand credibility while maintaining a sense of personal identity.</a:t>
            </a:r>
          </a:p>
        </p:txBody>
      </p:sp>
      <p:sp>
        <p:nvSpPr>
          <p:cNvPr id="6" name="Slide Number Placeholder 3">
            <a:extLst>
              <a:ext uri="{FF2B5EF4-FFF2-40B4-BE49-F238E27FC236}">
                <a16:creationId xmlns:a16="http://schemas.microsoft.com/office/drawing/2014/main" id="{EB50F23D-7964-FCC1-7D18-B42EC03A8317}"/>
              </a:ext>
            </a:extLst>
          </p:cNvPr>
          <p:cNvSpPr>
            <a:spLocks noGrp="1"/>
          </p:cNvSpPr>
          <p:nvPr>
            <p:ph type="sldNum" sz="quarter" idx="11"/>
          </p:nvPr>
        </p:nvSpPr>
        <p:spPr>
          <a:xfrm>
            <a:off x="0" y="6355969"/>
            <a:ext cx="496029" cy="501585"/>
          </a:xfrm>
        </p:spPr>
        <p:txBody>
          <a:bodyPr/>
          <a:lstStyle/>
          <a:p>
            <a:fld id="{330EA680-D336-4FF7-8B7A-9848BB0A1C32}" type="slidenum">
              <a:rPr lang="en-US" smtClean="0"/>
              <a:pPr/>
              <a:t>3</a:t>
            </a:fld>
            <a:endParaRPr lang="en-US"/>
          </a:p>
        </p:txBody>
      </p:sp>
    </p:spTree>
    <p:extLst>
      <p:ext uri="{BB962C8B-B14F-4D97-AF65-F5344CB8AC3E}">
        <p14:creationId xmlns:p14="http://schemas.microsoft.com/office/powerpoint/2010/main" val="383451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screenshot of a computer&#10;&#10;Description automatically generated">
            <a:extLst>
              <a:ext uri="{FF2B5EF4-FFF2-40B4-BE49-F238E27FC236}">
                <a16:creationId xmlns:a16="http://schemas.microsoft.com/office/drawing/2014/main" id="{559C708F-C700-97C8-4C29-039A9FE3C187}"/>
              </a:ext>
            </a:extLst>
          </p:cNvPr>
          <p:cNvPicPr>
            <a:picLocks noGrp="1"/>
          </p:cNvPicPr>
          <p:nvPr>
            <p:ph type="pic" sz="quarter" idx="14"/>
          </p:nvPr>
        </p:nvPicPr>
        <p:blipFill>
          <a:blip r:embed="rId2"/>
          <a:srcRect t="7" b="7"/>
          <a:stretch/>
        </p:blipFill>
        <p:spPr/>
      </p:pic>
      <p:sp>
        <p:nvSpPr>
          <p:cNvPr id="5" name="Title 4">
            <a:extLst>
              <a:ext uri="{FF2B5EF4-FFF2-40B4-BE49-F238E27FC236}">
                <a16:creationId xmlns:a16="http://schemas.microsoft.com/office/drawing/2014/main" id="{87732D66-1E3E-B5BF-105D-D1DA922D67B5}"/>
              </a:ext>
            </a:extLst>
          </p:cNvPr>
          <p:cNvSpPr>
            <a:spLocks noGrp="1"/>
          </p:cNvSpPr>
          <p:nvPr>
            <p:ph type="title"/>
          </p:nvPr>
        </p:nvSpPr>
        <p:spPr>
          <a:xfrm>
            <a:off x="496030" y="495682"/>
            <a:ext cx="5690605" cy="609318"/>
          </a:xfrm>
        </p:spPr>
        <p:txBody>
          <a:bodyPr>
            <a:normAutofit fontScale="90000"/>
          </a:bodyPr>
          <a:lstStyle/>
          <a:p>
            <a:r>
              <a:rPr lang="en-US" sz="4399" dirty="0">
                <a:solidFill>
                  <a:schemeClr val="bg1"/>
                </a:solidFill>
              </a:rPr>
              <a:t>Mapping the journey</a:t>
            </a:r>
          </a:p>
        </p:txBody>
      </p:sp>
      <p:sp>
        <p:nvSpPr>
          <p:cNvPr id="6" name="Text Placeholder 5">
            <a:extLst>
              <a:ext uri="{FF2B5EF4-FFF2-40B4-BE49-F238E27FC236}">
                <a16:creationId xmlns:a16="http://schemas.microsoft.com/office/drawing/2014/main" id="{6552458D-FADE-FB3E-3CF5-13070C69D7EA}"/>
              </a:ext>
            </a:extLst>
          </p:cNvPr>
          <p:cNvSpPr>
            <a:spLocks noGrp="1"/>
          </p:cNvSpPr>
          <p:nvPr>
            <p:ph type="body" sz="quarter" idx="16"/>
          </p:nvPr>
        </p:nvSpPr>
        <p:spPr>
          <a:xfrm>
            <a:off x="596043" y="1350870"/>
            <a:ext cx="7333295" cy="499624"/>
          </a:xfrm>
        </p:spPr>
        <p:txBody>
          <a:bodyPr vert="horz" wrap="square" lIns="0" tIns="0" rIns="0" bIns="0" rtlCol="0" anchor="t">
            <a:spAutoFit/>
          </a:bodyPr>
          <a:lstStyle/>
          <a:p>
            <a:pPr marL="0" indent="0">
              <a:buNone/>
            </a:pPr>
            <a:r>
              <a:rPr lang="en-US" dirty="0">
                <a:solidFill>
                  <a:schemeClr val="bg1"/>
                </a:solidFill>
                <a:ea typeface="+mn-lt"/>
                <a:cs typeface="+mn-lt"/>
              </a:rPr>
              <a:t>To create a seamless experience within a multi-family community, we needed to first understand what kind of access was needed, where it was needed, and when—for multiple end users. We also needed to account for how that access was communicated to each audience across app, SMS, and email.</a:t>
            </a:r>
            <a:endParaRPr lang="en-US" dirty="0">
              <a:solidFill>
                <a:schemeClr val="bg1"/>
              </a:solidFill>
            </a:endParaRPr>
          </a:p>
        </p:txBody>
      </p:sp>
      <p:sp>
        <p:nvSpPr>
          <p:cNvPr id="8" name="Text Placeholder 7">
            <a:extLst>
              <a:ext uri="{FF2B5EF4-FFF2-40B4-BE49-F238E27FC236}">
                <a16:creationId xmlns:a16="http://schemas.microsoft.com/office/drawing/2014/main" id="{DFC3F1B3-2E3F-73CA-0E50-7A9A2B4A61EB}"/>
              </a:ext>
            </a:extLst>
          </p:cNvPr>
          <p:cNvSpPr>
            <a:spLocks noGrp="1"/>
          </p:cNvSpPr>
          <p:nvPr>
            <p:ph type="body" sz="quarter" idx="24"/>
          </p:nvPr>
        </p:nvSpPr>
        <p:spPr/>
        <p:txBody>
          <a:bodyPr/>
          <a:lstStyle/>
          <a:p>
            <a:r>
              <a:rPr lang="en-US"/>
              <a:t>Level</a:t>
            </a:r>
          </a:p>
        </p:txBody>
      </p:sp>
      <p:sp>
        <p:nvSpPr>
          <p:cNvPr id="7" name="Slide Number Placeholder 3">
            <a:extLst>
              <a:ext uri="{FF2B5EF4-FFF2-40B4-BE49-F238E27FC236}">
                <a16:creationId xmlns:a16="http://schemas.microsoft.com/office/drawing/2014/main" id="{E95FBAC3-6E79-7EFC-9874-8DC2424D9367}"/>
              </a:ext>
            </a:extLst>
          </p:cNvPr>
          <p:cNvSpPr>
            <a:spLocks noGrp="1"/>
          </p:cNvSpPr>
          <p:nvPr>
            <p:ph type="sldNum" sz="quarter" idx="11"/>
          </p:nvPr>
        </p:nvSpPr>
        <p:spPr>
          <a:xfrm>
            <a:off x="0" y="6355969"/>
            <a:ext cx="496029" cy="501585"/>
          </a:xfrm>
        </p:spPr>
        <p:txBody>
          <a:bodyPr/>
          <a:lstStyle/>
          <a:p>
            <a:fld id="{330EA680-D336-4FF7-8B7A-9848BB0A1C32}" type="slidenum">
              <a:rPr lang="en-US" smtClean="0">
                <a:solidFill>
                  <a:schemeClr val="tx1"/>
                </a:solidFill>
              </a:rPr>
              <a:pPr/>
              <a:t>4</a:t>
            </a:fld>
            <a:endParaRPr lang="en-US">
              <a:solidFill>
                <a:schemeClr val="tx1"/>
              </a:solidFill>
            </a:endParaRPr>
          </a:p>
        </p:txBody>
      </p:sp>
    </p:spTree>
    <p:extLst>
      <p:ext uri="{BB962C8B-B14F-4D97-AF65-F5344CB8AC3E}">
        <p14:creationId xmlns:p14="http://schemas.microsoft.com/office/powerpoint/2010/main" val="297341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descr="A screenshot of a homepage&#10;&#10;Description automatically generated">
            <a:extLst>
              <a:ext uri="{FF2B5EF4-FFF2-40B4-BE49-F238E27FC236}">
                <a16:creationId xmlns:a16="http://schemas.microsoft.com/office/drawing/2014/main" id="{01E8E2FA-2749-2D83-2617-429413BBF2EF}"/>
              </a:ext>
            </a:extLst>
          </p:cNvPr>
          <p:cNvPicPr>
            <a:picLocks noChangeAspect="1"/>
          </p:cNvPicPr>
          <p:nvPr/>
        </p:nvPicPr>
        <p:blipFill>
          <a:blip r:embed="rId2"/>
          <a:srcRect t="7" b="7"/>
          <a:stretch>
            <a:fillRect/>
          </a:stretch>
        </p:blipFill>
        <p:spPr>
          <a:xfrm>
            <a:off x="0" y="447"/>
            <a:ext cx="12192000" cy="6857107"/>
          </a:xfrm>
          <a:prstGeom prst="rect">
            <a:avLst/>
          </a:prstGeom>
        </p:spPr>
      </p:pic>
      <p:sp>
        <p:nvSpPr>
          <p:cNvPr id="5" name="Text Placeholder 4">
            <a:extLst>
              <a:ext uri="{FF2B5EF4-FFF2-40B4-BE49-F238E27FC236}">
                <a16:creationId xmlns:a16="http://schemas.microsoft.com/office/drawing/2014/main" id="{6432A366-A6E6-3638-9BC6-3232AD2F9012}"/>
              </a:ext>
            </a:extLst>
          </p:cNvPr>
          <p:cNvSpPr>
            <a:spLocks noGrp="1"/>
          </p:cNvSpPr>
          <p:nvPr>
            <p:ph type="body" sz="quarter" idx="31"/>
          </p:nvPr>
        </p:nvSpPr>
        <p:spPr/>
        <p:txBody>
          <a:bodyPr/>
          <a:lstStyle/>
          <a:p>
            <a:r>
              <a:rPr lang="en-US"/>
              <a:t>Level</a:t>
            </a:r>
          </a:p>
        </p:txBody>
      </p:sp>
      <p:sp>
        <p:nvSpPr>
          <p:cNvPr id="7" name="Text Placeholder 7">
            <a:extLst>
              <a:ext uri="{FF2B5EF4-FFF2-40B4-BE49-F238E27FC236}">
                <a16:creationId xmlns:a16="http://schemas.microsoft.com/office/drawing/2014/main" id="{6F083718-4C47-0EB5-B557-654280A23296}"/>
              </a:ext>
            </a:extLst>
          </p:cNvPr>
          <p:cNvSpPr txBox="1">
            <a:spLocks/>
          </p:cNvSpPr>
          <p:nvPr/>
        </p:nvSpPr>
        <p:spPr>
          <a:xfrm>
            <a:off x="496237" y="447"/>
            <a:ext cx="981851" cy="495235"/>
          </a:xfrm>
          <a:prstGeom prst="rect">
            <a:avLst/>
          </a:prstGeom>
        </p:spPr>
        <p:txBody>
          <a:bodyPr vert="horz" lIns="0" tIns="0" rIns="0" bIns="0" rtlCol="0" anchor="ctr">
            <a:noAutofit/>
          </a:bodyPr>
          <a:lstStyle>
            <a:lvl1pPr marL="0" indent="0" algn="l" defTabSz="1828800" rtl="0" eaLnBrk="1" latinLnBrk="0" hangingPunct="1">
              <a:lnSpc>
                <a:spcPct val="100000"/>
              </a:lnSpc>
              <a:spcBef>
                <a:spcPts val="2000"/>
              </a:spcBef>
              <a:buFont typeface="Arial" panose="020B0604020202020204" pitchFamily="34" charset="0"/>
              <a:buNone/>
              <a:defRPr sz="1600" kern="1200" cap="all" spc="70" baseline="0">
                <a:solidFill>
                  <a:schemeClr val="bg1"/>
                </a:solidFill>
                <a:latin typeface="+mn-lt"/>
                <a:ea typeface="+mn-ea"/>
                <a:cs typeface="+mn-cs"/>
              </a:defRPr>
            </a:lvl1pPr>
            <a:lvl2pPr marL="914400" indent="0" algn="l" defTabSz="18288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2pPr>
            <a:lvl3pPr marL="1828800" indent="0" algn="l" defTabSz="18288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3pPr>
            <a:lvl4pPr marL="2743200" indent="0" algn="l" defTabSz="18288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4pPr>
            <a:lvl5pPr marL="3657600" indent="0" algn="l" defTabSz="18288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a:t>Case study</a:t>
            </a:r>
          </a:p>
        </p:txBody>
      </p:sp>
      <p:sp>
        <p:nvSpPr>
          <p:cNvPr id="8" name="Slide Number Placeholder 3">
            <a:extLst>
              <a:ext uri="{FF2B5EF4-FFF2-40B4-BE49-F238E27FC236}">
                <a16:creationId xmlns:a16="http://schemas.microsoft.com/office/drawing/2014/main" id="{D9932F1B-6CE6-1E84-DC5E-A3DB8F3FAAB3}"/>
              </a:ext>
            </a:extLst>
          </p:cNvPr>
          <p:cNvSpPr>
            <a:spLocks noGrp="1"/>
          </p:cNvSpPr>
          <p:nvPr>
            <p:ph type="sldNum" sz="quarter" idx="39"/>
          </p:nvPr>
        </p:nvSpPr>
        <p:spPr>
          <a:xfrm>
            <a:off x="11695971" y="6355969"/>
            <a:ext cx="496029" cy="501585"/>
          </a:xfrm>
        </p:spPr>
        <p:txBody>
          <a:bodyPr/>
          <a:lstStyle/>
          <a:p>
            <a:fld id="{312F8E04-C73B-DC4A-B6C7-01DB8680CA23}" type="slidenum">
              <a:rPr lang="en-US" smtClean="0"/>
              <a:pPr/>
              <a:t>5</a:t>
            </a:fld>
            <a:endParaRPr lang="en-US"/>
          </a:p>
        </p:txBody>
      </p:sp>
    </p:spTree>
    <p:extLst>
      <p:ext uri="{BB962C8B-B14F-4D97-AF65-F5344CB8AC3E}">
        <p14:creationId xmlns:p14="http://schemas.microsoft.com/office/powerpoint/2010/main" val="122864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descr="A screenshot of a computer screen&#10;&#10;Description automatically generated">
            <a:extLst>
              <a:ext uri="{FF2B5EF4-FFF2-40B4-BE49-F238E27FC236}">
                <a16:creationId xmlns:a16="http://schemas.microsoft.com/office/drawing/2014/main" id="{B1AD7548-6097-D234-22D7-6F3FFCA4AFB5}"/>
              </a:ext>
            </a:extLst>
          </p:cNvPr>
          <p:cNvPicPr>
            <a:picLocks noGrp="1"/>
          </p:cNvPicPr>
          <p:nvPr>
            <p:ph type="pic" sz="quarter" idx="13"/>
          </p:nvPr>
        </p:nvPicPr>
        <p:blipFill>
          <a:blip r:embed="rId2"/>
          <a:srcRect t="7" b="7"/>
          <a:stretch>
            <a:fillRect/>
          </a:stretch>
        </p:blipFill>
        <p:spPr>
          <a:xfrm>
            <a:off x="-31" y="446"/>
            <a:ext cx="12192000" cy="7068953"/>
          </a:xfrm>
        </p:spPr>
      </p:pic>
      <p:sp>
        <p:nvSpPr>
          <p:cNvPr id="3" name="Title 2">
            <a:extLst>
              <a:ext uri="{FF2B5EF4-FFF2-40B4-BE49-F238E27FC236}">
                <a16:creationId xmlns:a16="http://schemas.microsoft.com/office/drawing/2014/main" id="{DB6C9F6A-5775-75A8-EB36-7CDB5BEDC2B3}"/>
              </a:ext>
            </a:extLst>
          </p:cNvPr>
          <p:cNvSpPr>
            <a:spLocks noGrp="1"/>
          </p:cNvSpPr>
          <p:nvPr>
            <p:ph type="title"/>
          </p:nvPr>
        </p:nvSpPr>
        <p:spPr>
          <a:xfrm>
            <a:off x="496030" y="3314715"/>
            <a:ext cx="4852953" cy="1220847"/>
          </a:xfrm>
        </p:spPr>
        <p:txBody>
          <a:bodyPr/>
          <a:lstStyle/>
          <a:p>
            <a:r>
              <a:rPr lang="en-US" sz="4399" dirty="0">
                <a:solidFill>
                  <a:schemeClr val="bg1"/>
                </a:solidFill>
                <a:latin typeface="+mj-lt"/>
                <a:cs typeface="MD Primer Light"/>
              </a:rPr>
              <a:t>Configurable controls and real-time data</a:t>
            </a:r>
            <a:endParaRPr lang="en-US" dirty="0">
              <a:solidFill>
                <a:schemeClr val="bg1"/>
              </a:solidFill>
            </a:endParaRPr>
          </a:p>
        </p:txBody>
      </p:sp>
      <p:sp>
        <p:nvSpPr>
          <p:cNvPr id="6" name="Text Placeholder 5">
            <a:extLst>
              <a:ext uri="{FF2B5EF4-FFF2-40B4-BE49-F238E27FC236}">
                <a16:creationId xmlns:a16="http://schemas.microsoft.com/office/drawing/2014/main" id="{C3E21106-5920-172F-0306-77F6E8493AB4}"/>
              </a:ext>
            </a:extLst>
          </p:cNvPr>
          <p:cNvSpPr>
            <a:spLocks noGrp="1"/>
          </p:cNvSpPr>
          <p:nvPr>
            <p:ph type="body" sz="quarter" idx="16"/>
          </p:nvPr>
        </p:nvSpPr>
        <p:spPr>
          <a:xfrm>
            <a:off x="492922" y="4867332"/>
            <a:ext cx="5218227" cy="738568"/>
          </a:xfrm>
        </p:spPr>
        <p:txBody>
          <a:bodyPr vert="horz" lIns="0" tIns="0" rIns="0" bIns="0" rtlCol="0" anchor="t">
            <a:spAutoFit/>
          </a:bodyPr>
          <a:lstStyle/>
          <a:p>
            <a:pPr marL="0" indent="0">
              <a:buNone/>
            </a:pPr>
            <a:r>
              <a:rPr lang="en-US" dirty="0">
                <a:solidFill>
                  <a:schemeClr val="bg1"/>
                </a:solidFill>
                <a:ea typeface="+mn-lt"/>
                <a:cs typeface="+mn-lt"/>
              </a:rPr>
              <a:t>Surfacing the right information and actions without overwhelming the user was key to an intuitive UI experience. Within the app, users can configure staff permissions, control access status at the building, unit, and entrance level, and view extensive, real-time data on demand.</a:t>
            </a:r>
            <a:endParaRPr lang="en-US" dirty="0">
              <a:solidFill>
                <a:schemeClr val="bg1"/>
              </a:solidFill>
            </a:endParaRPr>
          </a:p>
        </p:txBody>
      </p:sp>
      <p:sp>
        <p:nvSpPr>
          <p:cNvPr id="10" name="Text Placeholder 9">
            <a:extLst>
              <a:ext uri="{FF2B5EF4-FFF2-40B4-BE49-F238E27FC236}">
                <a16:creationId xmlns:a16="http://schemas.microsoft.com/office/drawing/2014/main" id="{F7E701FF-50B3-9DFB-A9D1-4A9EF2DB11A3}"/>
              </a:ext>
            </a:extLst>
          </p:cNvPr>
          <p:cNvSpPr>
            <a:spLocks noGrp="1"/>
          </p:cNvSpPr>
          <p:nvPr>
            <p:ph type="body" sz="quarter" idx="24"/>
          </p:nvPr>
        </p:nvSpPr>
        <p:spPr/>
        <p:txBody>
          <a:bodyPr/>
          <a:lstStyle/>
          <a:p>
            <a:r>
              <a:rPr lang="en-US"/>
              <a:t>Level</a:t>
            </a:r>
          </a:p>
        </p:txBody>
      </p:sp>
      <p:sp>
        <p:nvSpPr>
          <p:cNvPr id="7" name="Slide Number Placeholder 4">
            <a:extLst>
              <a:ext uri="{FF2B5EF4-FFF2-40B4-BE49-F238E27FC236}">
                <a16:creationId xmlns:a16="http://schemas.microsoft.com/office/drawing/2014/main" id="{4387B579-BF4B-4D32-8C67-CAF98C5111C4}"/>
              </a:ext>
            </a:extLst>
          </p:cNvPr>
          <p:cNvSpPr>
            <a:spLocks noGrp="1"/>
          </p:cNvSpPr>
          <p:nvPr>
            <p:ph type="sldNum" sz="quarter" idx="15"/>
          </p:nvPr>
        </p:nvSpPr>
        <p:spPr>
          <a:xfrm>
            <a:off x="11695971" y="6355969"/>
            <a:ext cx="496029" cy="501585"/>
          </a:xfrm>
        </p:spPr>
        <p:txBody>
          <a:bodyPr/>
          <a:lstStyle/>
          <a:p>
            <a:fld id="{330EA680-D336-4FF7-8B7A-9848BB0A1C32}" type="slidenum">
              <a:rPr lang="en-US" smtClean="0"/>
              <a:pPr/>
              <a:t>6</a:t>
            </a:fld>
            <a:endParaRPr lang="en-US"/>
          </a:p>
        </p:txBody>
      </p:sp>
    </p:spTree>
    <p:extLst>
      <p:ext uri="{BB962C8B-B14F-4D97-AF65-F5344CB8AC3E}">
        <p14:creationId xmlns:p14="http://schemas.microsoft.com/office/powerpoint/2010/main" val="383561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77AA-A1F3-4C6F-8667-245A44179E94}"/>
            </a:ext>
          </a:extLst>
        </p:cNvPr>
        <p:cNvGrpSpPr/>
        <p:nvPr/>
      </p:nvGrpSpPr>
      <p:grpSpPr>
        <a:xfrm>
          <a:off x="0" y="0"/>
          <a:ext cx="0" cy="0"/>
          <a:chOff x="0" y="0"/>
          <a:chExt cx="0" cy="0"/>
        </a:xfrm>
      </p:grpSpPr>
      <p:pic>
        <p:nvPicPr>
          <p:cNvPr id="2" name="Picture Placeholder 7" descr="A screenshot of a computer&#10;&#10;Description automatically generated">
            <a:extLst>
              <a:ext uri="{FF2B5EF4-FFF2-40B4-BE49-F238E27FC236}">
                <a16:creationId xmlns:a16="http://schemas.microsoft.com/office/drawing/2014/main" id="{F21E9914-F12E-F280-D770-5150459220B3}"/>
              </a:ext>
            </a:extLst>
          </p:cNvPr>
          <p:cNvPicPr>
            <a:picLocks noChangeAspect="1"/>
          </p:cNvPicPr>
          <p:nvPr/>
        </p:nvPicPr>
        <p:blipFill>
          <a:blip r:embed="rId2"/>
          <a:srcRect t="7" b="7"/>
          <a:stretch>
            <a:fillRect/>
          </a:stretch>
        </p:blipFill>
        <p:spPr>
          <a:xfrm>
            <a:off x="0" y="447"/>
            <a:ext cx="12192000" cy="6857107"/>
          </a:xfrm>
          <a:prstGeom prst="rect">
            <a:avLst/>
          </a:prstGeom>
        </p:spPr>
      </p:pic>
      <p:sp>
        <p:nvSpPr>
          <p:cNvPr id="5" name="Text Placeholder 4">
            <a:extLst>
              <a:ext uri="{FF2B5EF4-FFF2-40B4-BE49-F238E27FC236}">
                <a16:creationId xmlns:a16="http://schemas.microsoft.com/office/drawing/2014/main" id="{77E30542-AE58-32C4-5AC4-C522E601B045}"/>
              </a:ext>
            </a:extLst>
          </p:cNvPr>
          <p:cNvSpPr>
            <a:spLocks noGrp="1"/>
          </p:cNvSpPr>
          <p:nvPr>
            <p:ph type="body" sz="quarter" idx="31"/>
          </p:nvPr>
        </p:nvSpPr>
        <p:spPr/>
        <p:txBody>
          <a:bodyPr/>
          <a:lstStyle/>
          <a:p>
            <a:r>
              <a:rPr lang="en-US"/>
              <a:t>Level</a:t>
            </a:r>
          </a:p>
        </p:txBody>
      </p:sp>
      <p:sp>
        <p:nvSpPr>
          <p:cNvPr id="8" name="Slide Number Placeholder 3">
            <a:extLst>
              <a:ext uri="{FF2B5EF4-FFF2-40B4-BE49-F238E27FC236}">
                <a16:creationId xmlns:a16="http://schemas.microsoft.com/office/drawing/2014/main" id="{666564B0-66E0-8EB2-FA99-6A27CCDFF08D}"/>
              </a:ext>
            </a:extLst>
          </p:cNvPr>
          <p:cNvSpPr>
            <a:spLocks noGrp="1"/>
          </p:cNvSpPr>
          <p:nvPr>
            <p:ph type="sldNum" sz="quarter" idx="39"/>
          </p:nvPr>
        </p:nvSpPr>
        <p:spPr>
          <a:xfrm>
            <a:off x="11695971" y="6355969"/>
            <a:ext cx="496029" cy="501585"/>
          </a:xfrm>
        </p:spPr>
        <p:txBody>
          <a:bodyPr/>
          <a:lstStyle/>
          <a:p>
            <a:fld id="{312F8E04-C73B-DC4A-B6C7-01DB8680CA23}" type="slidenum">
              <a:rPr lang="en-US" smtClean="0"/>
              <a:pPr/>
              <a:t>7</a:t>
            </a:fld>
            <a:endParaRPr lang="en-US"/>
          </a:p>
        </p:txBody>
      </p:sp>
    </p:spTree>
    <p:extLst>
      <p:ext uri="{BB962C8B-B14F-4D97-AF65-F5344CB8AC3E}">
        <p14:creationId xmlns:p14="http://schemas.microsoft.com/office/powerpoint/2010/main" val="40409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 descr="A screenshot of a computer screen&#10;&#10;Description automatically generated">
            <a:extLst>
              <a:ext uri="{FF2B5EF4-FFF2-40B4-BE49-F238E27FC236}">
                <a16:creationId xmlns:a16="http://schemas.microsoft.com/office/drawing/2014/main" id="{CC8AEF82-129B-34C1-ED63-0573A5B14151}"/>
              </a:ext>
            </a:extLst>
          </p:cNvPr>
          <p:cNvPicPr>
            <a:picLocks noGrp="1" noRot="1" noMove="1" noResize="1" noEditPoints="1" noAdjustHandles="1" noChangeArrowheads="1" noChangeShapeType="1" noCrop="1"/>
          </p:cNvPicPr>
          <p:nvPr>
            <p:ph type="pic" sz="quarter" idx="13"/>
          </p:nvPr>
        </p:nvPicPr>
        <p:blipFill>
          <a:blip r:embed="rId2"/>
          <a:srcRect t="7" b="7"/>
          <a:stretch>
            <a:fillRect/>
          </a:stretch>
        </p:blipFill>
        <p:spPr>
          <a:xfrm>
            <a:off x="0" y="447"/>
            <a:ext cx="12192000" cy="6857107"/>
          </a:xfrm>
        </p:spPr>
      </p:pic>
      <p:sp>
        <p:nvSpPr>
          <p:cNvPr id="3" name="Title 2">
            <a:extLst>
              <a:ext uri="{FF2B5EF4-FFF2-40B4-BE49-F238E27FC236}">
                <a16:creationId xmlns:a16="http://schemas.microsoft.com/office/drawing/2014/main" id="{9525B899-7451-D9A9-B300-147956B0D551}"/>
              </a:ext>
            </a:extLst>
          </p:cNvPr>
          <p:cNvSpPr>
            <a:spLocks noGrp="1"/>
          </p:cNvSpPr>
          <p:nvPr>
            <p:ph type="title"/>
          </p:nvPr>
        </p:nvSpPr>
        <p:spPr>
          <a:xfrm>
            <a:off x="6300763" y="1923242"/>
            <a:ext cx="4852953" cy="991408"/>
          </a:xfrm>
        </p:spPr>
        <p:txBody>
          <a:bodyPr/>
          <a:lstStyle/>
          <a:p>
            <a:r>
              <a:rPr lang="en-US" dirty="0">
                <a:solidFill>
                  <a:schemeClr val="bg1"/>
                </a:solidFill>
                <a:latin typeface="MD Primer Light"/>
                <a:cs typeface="MD Primer Light"/>
              </a:rPr>
              <a:t>Enhanced communication assets</a:t>
            </a:r>
          </a:p>
          <a:p>
            <a:endParaRPr lang="en-US" dirty="0">
              <a:solidFill>
                <a:schemeClr val="bg1"/>
              </a:solidFill>
            </a:endParaRPr>
          </a:p>
        </p:txBody>
      </p:sp>
      <p:sp>
        <p:nvSpPr>
          <p:cNvPr id="6" name="Text Placeholder 5">
            <a:extLst>
              <a:ext uri="{FF2B5EF4-FFF2-40B4-BE49-F238E27FC236}">
                <a16:creationId xmlns:a16="http://schemas.microsoft.com/office/drawing/2014/main" id="{68F344CE-2A57-F6F7-B447-D3CDBC1FB4DE}"/>
              </a:ext>
            </a:extLst>
          </p:cNvPr>
          <p:cNvSpPr>
            <a:spLocks noGrp="1"/>
          </p:cNvSpPr>
          <p:nvPr>
            <p:ph type="body" sz="quarter" idx="16"/>
          </p:nvPr>
        </p:nvSpPr>
        <p:spPr>
          <a:xfrm>
            <a:off x="6304174" y="3265688"/>
            <a:ext cx="5218227" cy="665823"/>
          </a:xfrm>
        </p:spPr>
        <p:txBody>
          <a:bodyPr vert="horz" lIns="0" tIns="0" rIns="0" bIns="0" rtlCol="0" anchor="t">
            <a:spAutoFit/>
          </a:bodyPr>
          <a:lstStyle/>
          <a:p>
            <a:pPr marL="0" indent="0">
              <a:buNone/>
            </a:pPr>
            <a:r>
              <a:rPr lang="en-US" dirty="0">
                <a:solidFill>
                  <a:schemeClr val="bg1"/>
                </a:solidFill>
                <a:ea typeface="+mn-lt"/>
                <a:cs typeface="+mn-lt"/>
              </a:rPr>
              <a:t>Material+ developed templates and content for email and SMS to communicate access details before, during, and after a visit. From these emails, users could open the Level app and seamlessly connect their access permissions while touring, visiting, or moving into a property.</a:t>
            </a:r>
            <a:endParaRPr lang="en-US" dirty="0">
              <a:solidFill>
                <a:schemeClr val="bg1"/>
              </a:solidFill>
              <a:cs typeface="MD Primer"/>
            </a:endParaRPr>
          </a:p>
        </p:txBody>
      </p:sp>
      <p:sp>
        <p:nvSpPr>
          <p:cNvPr id="8" name="Text Placeholder 7">
            <a:extLst>
              <a:ext uri="{FF2B5EF4-FFF2-40B4-BE49-F238E27FC236}">
                <a16:creationId xmlns:a16="http://schemas.microsoft.com/office/drawing/2014/main" id="{9025EDCB-5EF2-AF27-626A-B06CAB658956}"/>
              </a:ext>
            </a:extLst>
          </p:cNvPr>
          <p:cNvSpPr>
            <a:spLocks noGrp="1"/>
          </p:cNvSpPr>
          <p:nvPr>
            <p:ph type="body" sz="quarter" idx="24"/>
          </p:nvPr>
        </p:nvSpPr>
        <p:spPr/>
        <p:txBody>
          <a:bodyPr/>
          <a:lstStyle/>
          <a:p>
            <a:r>
              <a:rPr lang="en-US"/>
              <a:t>LEVEL</a:t>
            </a:r>
          </a:p>
        </p:txBody>
      </p:sp>
      <p:sp>
        <p:nvSpPr>
          <p:cNvPr id="7" name="Slide Number Placeholder 4">
            <a:extLst>
              <a:ext uri="{FF2B5EF4-FFF2-40B4-BE49-F238E27FC236}">
                <a16:creationId xmlns:a16="http://schemas.microsoft.com/office/drawing/2014/main" id="{7EA03D67-80E2-65BC-4D9D-17DB0E6CFBE7}"/>
              </a:ext>
            </a:extLst>
          </p:cNvPr>
          <p:cNvSpPr>
            <a:spLocks noGrp="1"/>
          </p:cNvSpPr>
          <p:nvPr>
            <p:ph type="sldNum" sz="quarter" idx="15"/>
          </p:nvPr>
        </p:nvSpPr>
        <p:spPr>
          <a:xfrm>
            <a:off x="11695971" y="6355969"/>
            <a:ext cx="496029" cy="501585"/>
          </a:xfrm>
        </p:spPr>
        <p:txBody>
          <a:bodyPr/>
          <a:lstStyle/>
          <a:p>
            <a:fld id="{330EA680-D336-4FF7-8B7A-9848BB0A1C32}" type="slidenum">
              <a:rPr lang="en-US" smtClean="0"/>
              <a:pPr/>
              <a:t>8</a:t>
            </a:fld>
            <a:endParaRPr lang="en-US"/>
          </a:p>
        </p:txBody>
      </p:sp>
    </p:spTree>
    <p:extLst>
      <p:ext uri="{BB962C8B-B14F-4D97-AF65-F5344CB8AC3E}">
        <p14:creationId xmlns:p14="http://schemas.microsoft.com/office/powerpoint/2010/main" val="22733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home&#10;&#10;Description automatically generated">
            <a:extLst>
              <a:ext uri="{FF2B5EF4-FFF2-40B4-BE49-F238E27FC236}">
                <a16:creationId xmlns:a16="http://schemas.microsoft.com/office/drawing/2014/main" id="{8138FDDF-4122-B382-4F67-4D5EBF66E541}"/>
              </a:ext>
            </a:extLst>
          </p:cNvPr>
          <p:cNvPicPr>
            <a:picLocks noGrp="1" noRot="1" noChangeAspect="1" noMove="1" noResize="1" noEditPoints="1" noAdjustHandles="1" noChangeArrowheads="1" noChangeShapeType="1" noCrop="1"/>
          </p:cNvPicPr>
          <p:nvPr>
            <p:ph type="pic" sz="quarter" idx="14"/>
          </p:nvPr>
        </p:nvPicPr>
        <p:blipFill>
          <a:blip r:embed="rId2"/>
          <a:srcRect t="7" b="7"/>
          <a:stretch>
            <a:fillRect/>
          </a:stretch>
        </p:blipFill>
        <p:spPr/>
      </p:pic>
      <p:sp>
        <p:nvSpPr>
          <p:cNvPr id="3" name="Slide Number Placeholder 4">
            <a:extLst>
              <a:ext uri="{FF2B5EF4-FFF2-40B4-BE49-F238E27FC236}">
                <a16:creationId xmlns:a16="http://schemas.microsoft.com/office/drawing/2014/main" id="{EC3EBE67-E3D9-02AD-2543-6062C488D74D}"/>
              </a:ext>
            </a:extLst>
          </p:cNvPr>
          <p:cNvSpPr>
            <a:spLocks noGrp="1"/>
          </p:cNvSpPr>
          <p:nvPr>
            <p:ph type="sldNum" sz="quarter" idx="11"/>
          </p:nvPr>
        </p:nvSpPr>
        <p:spPr>
          <a:xfrm>
            <a:off x="0" y="6355969"/>
            <a:ext cx="496029" cy="501585"/>
          </a:xfrm>
        </p:spPr>
        <p:txBody>
          <a:bodyPr/>
          <a:lstStyle/>
          <a:p>
            <a:fld id="{330EA680-D336-4FF7-8B7A-9848BB0A1C32}" type="slidenum">
              <a:rPr lang="en-US" smtClean="0"/>
              <a:pPr/>
              <a:t>9</a:t>
            </a:fld>
            <a:endParaRPr lang="en-US"/>
          </a:p>
        </p:txBody>
      </p:sp>
    </p:spTree>
    <p:extLst>
      <p:ext uri="{BB962C8B-B14F-4D97-AF65-F5344CB8AC3E}">
        <p14:creationId xmlns:p14="http://schemas.microsoft.com/office/powerpoint/2010/main" val="4282593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552</Words>
  <Application>Microsoft Macintosh PowerPoint</Application>
  <PresentationFormat>Widescreen</PresentationFormat>
  <Paragraphs>54</Paragraphs>
  <Slides>11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MD Primer</vt:lpstr>
      <vt:lpstr>MD Primer Light</vt:lpstr>
      <vt:lpstr>MD Primer Regular</vt:lpstr>
      <vt:lpstr>Office Theme</vt:lpstr>
      <vt:lpstr>Level Home</vt:lpstr>
      <vt:lpstr>Opening the door to possibilities</vt:lpstr>
      <vt:lpstr>Defining the brand for web</vt:lpstr>
      <vt:lpstr>Mapping the journey</vt:lpstr>
      <vt:lpstr>PowerPoint Presentation</vt:lpstr>
      <vt:lpstr>Configurable controls and real-time data</vt:lpstr>
      <vt:lpstr>PowerPoint Presentation</vt:lpstr>
      <vt:lpstr>Enhanced communication assets </vt:lpstr>
      <vt:lpstr>PowerPoint Presentation</vt:lpstr>
      <vt:lpstr>Visitor access</vt:lpstr>
      <vt:lpstr>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Glover</dc:creator>
  <cp:lastModifiedBy>Andrea Glover</cp:lastModifiedBy>
  <cp:revision>1</cp:revision>
  <dcterms:created xsi:type="dcterms:W3CDTF">2024-10-28T17:17:13Z</dcterms:created>
  <dcterms:modified xsi:type="dcterms:W3CDTF">2024-10-28T17:23:28Z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131430f-8af8-4d8e-b0d4-867064897bdf_Enabled">
    <vt:lpwstr>true</vt:lpwstr>
  </property>
  <property fmtid="{D5CDD505-2E9C-101B-9397-08002B2CF9AE}" pid="3" name="MSIP_Label_3131430f-8af8-4d8e-b0d4-867064897bdf_SetDate">
    <vt:lpwstr>2024-10-28T17:23:28Z</vt:lpwstr>
  </property>
  <property fmtid="{D5CDD505-2E9C-101B-9397-08002B2CF9AE}" pid="4" name="MSIP_Label_3131430f-8af8-4d8e-b0d4-867064897bdf_Method">
    <vt:lpwstr>Standard</vt:lpwstr>
  </property>
  <property fmtid="{D5CDD505-2E9C-101B-9397-08002B2CF9AE}" pid="5" name="MSIP_Label_3131430f-8af8-4d8e-b0d4-867064897bdf_Name">
    <vt:lpwstr>defa4170-0d19-0005-0004-bc88714345d2</vt:lpwstr>
  </property>
  <property fmtid="{D5CDD505-2E9C-101B-9397-08002B2CF9AE}" pid="6" name="MSIP_Label_3131430f-8af8-4d8e-b0d4-867064897bdf_SiteId">
    <vt:lpwstr>9d1d7186-bae5-43bc-b699-41702c391853</vt:lpwstr>
  </property>
  <property fmtid="{D5CDD505-2E9C-101B-9397-08002B2CF9AE}" pid="7" name="MSIP_Label_3131430f-8af8-4d8e-b0d4-867064897bdf_ActionId">
    <vt:lpwstr>0eb15726-1522-4fd6-86f9-3398e5515da7</vt:lpwstr>
  </property>
  <property fmtid="{D5CDD505-2E9C-101B-9397-08002B2CF9AE}" pid="8" name="MSIP_Label_3131430f-8af8-4d8e-b0d4-867064897bdf_ContentBits">
    <vt:lpwstr>0</vt:lpwstr>
  </property>
</Properties>
</file>